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  <p:sldMasterId id="2147484714" r:id="rId6"/>
    <p:sldMasterId id="2147484746" r:id="rId7"/>
  </p:sldMasterIdLst>
  <p:notesMasterIdLst>
    <p:notesMasterId r:id="rId19"/>
  </p:notesMasterIdLst>
  <p:handoutMasterIdLst>
    <p:handoutMasterId r:id="rId20"/>
  </p:handoutMasterIdLst>
  <p:sldIdLst>
    <p:sldId id="1879" r:id="rId8"/>
    <p:sldId id="1880" r:id="rId9"/>
    <p:sldId id="1888" r:id="rId10"/>
    <p:sldId id="1881" r:id="rId11"/>
    <p:sldId id="1882" r:id="rId12"/>
    <p:sldId id="1890" r:id="rId13"/>
    <p:sldId id="1885" r:id="rId14"/>
    <p:sldId id="1886" r:id="rId15"/>
    <p:sldId id="1887" r:id="rId16"/>
    <p:sldId id="1889" r:id="rId17"/>
    <p:sldId id="1884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D59C8E7-01C1-4601-B70C-AD38539E2636}">
          <p14:sldIdLst>
            <p14:sldId id="1879"/>
            <p14:sldId id="1880"/>
            <p14:sldId id="1888"/>
            <p14:sldId id="1881"/>
            <p14:sldId id="1882"/>
            <p14:sldId id="1890"/>
            <p14:sldId id="1885"/>
            <p14:sldId id="1886"/>
            <p14:sldId id="1887"/>
            <p14:sldId id="1889"/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vis Nesse" initials="TN" lastIdx="313" clrIdx="4">
    <p:extLst>
      <p:ext uri="{19B8F6BF-5375-455C-9EA6-DF929625EA0E}">
        <p15:presenceInfo xmlns:p15="http://schemas.microsoft.com/office/powerpoint/2012/main" userId="Travis Nes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282828"/>
    <a:srgbClr val="FFFFFF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C677D1-A53A-4D35-ABC5-72B65CBE4E79}" v="173" dt="2019-02-03T21:28:02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59" autoAdjust="0"/>
  </p:normalViewPr>
  <p:slideViewPr>
    <p:cSldViewPr snapToGrid="0">
      <p:cViewPr varScale="1">
        <p:scale>
          <a:sx n="88" d="100"/>
          <a:sy n="88" d="100"/>
        </p:scale>
        <p:origin x="14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3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Michelotti" userId="d931a2ef-fd87-4133-be5c-97892002e8cf" providerId="ADAL" clId="{F6C677D1-A53A-4D35-ABC5-72B65CBE4E79}"/>
    <pc:docChg chg="undo custSel addSld delSld modSld sldOrd delSection modSection">
      <pc:chgData name="Steve Michelotti" userId="d931a2ef-fd87-4133-be5c-97892002e8cf" providerId="ADAL" clId="{F6C677D1-A53A-4D35-ABC5-72B65CBE4E79}" dt="2019-02-03T22:04:39.571" v="2215" actId="20577"/>
      <pc:docMkLst>
        <pc:docMk/>
      </pc:docMkLst>
      <pc:sldChg chg="addSp add modTransition">
        <pc:chgData name="Steve Michelotti" userId="d931a2ef-fd87-4133-be5c-97892002e8cf" providerId="ADAL" clId="{F6C677D1-A53A-4D35-ABC5-72B65CBE4E79}" dt="2019-01-30T18:42:04.108" v="2062"/>
        <pc:sldMkLst>
          <pc:docMk/>
          <pc:sldMk cId="1553912186" sldId="274"/>
        </pc:sldMkLst>
        <pc:picChg chg="add">
          <ac:chgData name="Steve Michelotti" userId="d931a2ef-fd87-4133-be5c-97892002e8cf" providerId="ADAL" clId="{F6C677D1-A53A-4D35-ABC5-72B65CBE4E79}" dt="2019-01-30T18:42:04.108" v="2062"/>
          <ac:picMkLst>
            <pc:docMk/>
            <pc:sldMk cId="1553912186" sldId="274"/>
            <ac:picMk id="22" creationId="{57199B6F-2A6B-467E-96C2-BFDBA1E30B79}"/>
          </ac:picMkLst>
        </pc:picChg>
      </pc:sldChg>
      <pc:sldChg chg="add">
        <pc:chgData name="Steve Michelotti" userId="d931a2ef-fd87-4133-be5c-97892002e8cf" providerId="ADAL" clId="{F6C677D1-A53A-4D35-ABC5-72B65CBE4E79}" dt="2019-01-30T14:19:51.511" v="635"/>
        <pc:sldMkLst>
          <pc:docMk/>
          <pc:sldMk cId="3309724102" sldId="358"/>
        </pc:sldMkLst>
      </pc:sldChg>
      <pc:sldChg chg="add del">
        <pc:chgData name="Steve Michelotti" userId="d931a2ef-fd87-4133-be5c-97892002e8cf" providerId="ADAL" clId="{F6C677D1-A53A-4D35-ABC5-72B65CBE4E79}" dt="2019-01-30T14:09:07.403" v="465"/>
        <pc:sldMkLst>
          <pc:docMk/>
          <pc:sldMk cId="1046815208" sldId="642"/>
        </pc:sldMkLst>
      </pc:sldChg>
      <pc:sldChg chg="add">
        <pc:chgData name="Steve Michelotti" userId="d931a2ef-fd87-4133-be5c-97892002e8cf" providerId="ADAL" clId="{F6C677D1-A53A-4D35-ABC5-72B65CBE4E79}" dt="2019-01-30T15:15:54.580" v="1286"/>
        <pc:sldMkLst>
          <pc:docMk/>
          <pc:sldMk cId="372585323" sldId="681"/>
        </pc:sldMkLst>
      </pc:sldChg>
      <pc:sldChg chg="add">
        <pc:chgData name="Steve Michelotti" userId="d931a2ef-fd87-4133-be5c-97892002e8cf" providerId="ADAL" clId="{F6C677D1-A53A-4D35-ABC5-72B65CBE4E79}" dt="2019-01-30T15:15:54.580" v="1286"/>
        <pc:sldMkLst>
          <pc:docMk/>
          <pc:sldMk cId="1231719985" sldId="761"/>
        </pc:sldMkLst>
      </pc:sldChg>
      <pc:sldChg chg="add ord">
        <pc:chgData name="Steve Michelotti" userId="d931a2ef-fd87-4133-be5c-97892002e8cf" providerId="ADAL" clId="{F6C677D1-A53A-4D35-ABC5-72B65CBE4E79}" dt="2019-01-30T14:51:44.881" v="779"/>
        <pc:sldMkLst>
          <pc:docMk/>
          <pc:sldMk cId="3568718606" sldId="770"/>
        </pc:sldMkLst>
      </pc:sldChg>
      <pc:sldChg chg="add">
        <pc:chgData name="Steve Michelotti" userId="d931a2ef-fd87-4133-be5c-97892002e8cf" providerId="ADAL" clId="{F6C677D1-A53A-4D35-ABC5-72B65CBE4E79}" dt="2019-01-30T14:46:21.437" v="730"/>
        <pc:sldMkLst>
          <pc:docMk/>
          <pc:sldMk cId="1347280833" sldId="781"/>
        </pc:sldMkLst>
      </pc:sldChg>
      <pc:sldChg chg="add">
        <pc:chgData name="Steve Michelotti" userId="d931a2ef-fd87-4133-be5c-97892002e8cf" providerId="ADAL" clId="{F6C677D1-A53A-4D35-ABC5-72B65CBE4E79}" dt="2019-01-30T14:55:48.103" v="1013"/>
        <pc:sldMkLst>
          <pc:docMk/>
          <pc:sldMk cId="2835380649" sldId="786"/>
        </pc:sldMkLst>
      </pc:sldChg>
      <pc:sldChg chg="add">
        <pc:chgData name="Steve Michelotti" userId="d931a2ef-fd87-4133-be5c-97892002e8cf" providerId="ADAL" clId="{F6C677D1-A53A-4D35-ABC5-72B65CBE4E79}" dt="2019-01-30T15:31:34.379" v="1361"/>
        <pc:sldMkLst>
          <pc:docMk/>
          <pc:sldMk cId="1503321589" sldId="834"/>
        </pc:sldMkLst>
      </pc:sldChg>
      <pc:sldChg chg="add">
        <pc:chgData name="Steve Michelotti" userId="d931a2ef-fd87-4133-be5c-97892002e8cf" providerId="ADAL" clId="{F6C677D1-A53A-4D35-ABC5-72B65CBE4E79}" dt="2019-01-30T15:15:54.580" v="1286"/>
        <pc:sldMkLst>
          <pc:docMk/>
          <pc:sldMk cId="2789611749" sldId="855"/>
        </pc:sldMkLst>
      </pc:sldChg>
      <pc:sldChg chg="add modTransition">
        <pc:chgData name="Steve Michelotti" userId="d931a2ef-fd87-4133-be5c-97892002e8cf" providerId="ADAL" clId="{F6C677D1-A53A-4D35-ABC5-72B65CBE4E79}" dt="2019-01-30T15:35:19.130" v="1424"/>
        <pc:sldMkLst>
          <pc:docMk/>
          <pc:sldMk cId="3752994443" sldId="898"/>
        </pc:sldMkLst>
      </pc:sldChg>
      <pc:sldChg chg="modSp add">
        <pc:chgData name="Steve Michelotti" userId="d931a2ef-fd87-4133-be5c-97892002e8cf" providerId="ADAL" clId="{F6C677D1-A53A-4D35-ABC5-72B65CBE4E79}" dt="2019-01-30T15:34:03.439" v="1381" actId="6549"/>
        <pc:sldMkLst>
          <pc:docMk/>
          <pc:sldMk cId="79727049" sldId="935"/>
        </pc:sldMkLst>
        <pc:spChg chg="mod">
          <ac:chgData name="Steve Michelotti" userId="d931a2ef-fd87-4133-be5c-97892002e8cf" providerId="ADAL" clId="{F6C677D1-A53A-4D35-ABC5-72B65CBE4E79}" dt="2019-01-30T15:34:03.439" v="1381" actId="6549"/>
          <ac:spMkLst>
            <pc:docMk/>
            <pc:sldMk cId="79727049" sldId="935"/>
            <ac:spMk id="31" creationId="{FAC4E6E4-916C-41AB-BA8B-46384EF67BD6}"/>
          </ac:spMkLst>
        </pc:spChg>
      </pc:sldChg>
      <pc:sldChg chg="modSp add ord">
        <pc:chgData name="Steve Michelotti" userId="d931a2ef-fd87-4133-be5c-97892002e8cf" providerId="ADAL" clId="{F6C677D1-A53A-4D35-ABC5-72B65CBE4E79}" dt="2019-02-03T02:28:41.611" v="2067"/>
        <pc:sldMkLst>
          <pc:docMk/>
          <pc:sldMk cId="246911523" sldId="1551"/>
        </pc:sldMkLst>
        <pc:spChg chg="mod">
          <ac:chgData name="Steve Michelotti" userId="d931a2ef-fd87-4133-be5c-97892002e8cf" providerId="ADAL" clId="{F6C677D1-A53A-4D35-ABC5-72B65CBE4E79}" dt="2019-01-30T18:35:40.307" v="1723" actId="20577"/>
          <ac:spMkLst>
            <pc:docMk/>
            <pc:sldMk cId="246911523" sldId="1551"/>
            <ac:spMk id="138" creationId="{59B189B1-6C94-4223-9EB2-97E42370E11E}"/>
          </ac:spMkLst>
        </pc:spChg>
        <pc:spChg chg="mod">
          <ac:chgData name="Steve Michelotti" userId="d931a2ef-fd87-4133-be5c-97892002e8cf" providerId="ADAL" clId="{F6C677D1-A53A-4D35-ABC5-72B65CBE4E79}" dt="2019-01-30T18:35:23.111" v="1720" actId="6549"/>
          <ac:spMkLst>
            <pc:docMk/>
            <pc:sldMk cId="246911523" sldId="1551"/>
            <ac:spMk id="143" creationId="{C6053B38-8FC9-4769-A939-A4367FA419A5}"/>
          </ac:spMkLst>
        </pc:spChg>
        <pc:spChg chg="mod">
          <ac:chgData name="Steve Michelotti" userId="d931a2ef-fd87-4133-be5c-97892002e8cf" providerId="ADAL" clId="{F6C677D1-A53A-4D35-ABC5-72B65CBE4E79}" dt="2019-01-30T18:04:25.062" v="1695" actId="20577"/>
          <ac:spMkLst>
            <pc:docMk/>
            <pc:sldMk cId="246911523" sldId="1551"/>
            <ac:spMk id="145" creationId="{21551998-7EA4-4A0F-9D0C-2439D031734C}"/>
          </ac:spMkLst>
        </pc:spChg>
        <pc:spChg chg="mod">
          <ac:chgData name="Steve Michelotti" userId="d931a2ef-fd87-4133-be5c-97892002e8cf" providerId="ADAL" clId="{F6C677D1-A53A-4D35-ABC5-72B65CBE4E79}" dt="2019-01-30T18:35:28.680" v="1721" actId="1076"/>
          <ac:spMkLst>
            <pc:docMk/>
            <pc:sldMk cId="246911523" sldId="1551"/>
            <ac:spMk id="155" creationId="{D4CBE999-543B-4969-823F-8D86481C51F7}"/>
          </ac:spMkLst>
        </pc:spChg>
      </pc:sldChg>
      <pc:sldChg chg="add ord">
        <pc:chgData name="Steve Michelotti" userId="d931a2ef-fd87-4133-be5c-97892002e8cf" providerId="ADAL" clId="{F6C677D1-A53A-4D35-ABC5-72B65CBE4E79}" dt="2019-02-03T02:28:28.983" v="2065"/>
        <pc:sldMkLst>
          <pc:docMk/>
          <pc:sldMk cId="2560777322" sldId="1561"/>
        </pc:sldMkLst>
      </pc:sldChg>
      <pc:sldChg chg="modSp">
        <pc:chgData name="Steve Michelotti" userId="d931a2ef-fd87-4133-be5c-97892002e8cf" providerId="ADAL" clId="{F6C677D1-A53A-4D35-ABC5-72B65CBE4E79}" dt="2019-02-03T21:45:16.311" v="2207" actId="20577"/>
        <pc:sldMkLst>
          <pc:docMk/>
          <pc:sldMk cId="4116108056" sldId="1879"/>
        </pc:sldMkLst>
        <pc:spChg chg="mod">
          <ac:chgData name="Steve Michelotti" userId="d931a2ef-fd87-4133-be5c-97892002e8cf" providerId="ADAL" clId="{F6C677D1-A53A-4D35-ABC5-72B65CBE4E79}" dt="2019-01-28T21:25:27.660" v="45" actId="20577"/>
          <ac:spMkLst>
            <pc:docMk/>
            <pc:sldMk cId="4116108056" sldId="1879"/>
            <ac:spMk id="4" creationId="{00000000-0000-0000-0000-000000000000}"/>
          </ac:spMkLst>
        </pc:spChg>
        <pc:spChg chg="mod">
          <ac:chgData name="Steve Michelotti" userId="d931a2ef-fd87-4133-be5c-97892002e8cf" providerId="ADAL" clId="{F6C677D1-A53A-4D35-ABC5-72B65CBE4E79}" dt="2019-02-03T21:45:16.311" v="2207" actId="20577"/>
          <ac:spMkLst>
            <pc:docMk/>
            <pc:sldMk cId="4116108056" sldId="1879"/>
            <ac:spMk id="5" creationId="{00000000-0000-0000-0000-000000000000}"/>
          </ac:spMkLst>
        </pc:spChg>
      </pc:sldChg>
      <pc:sldChg chg="addSp delSp modSp add modTransition">
        <pc:chgData name="Steve Michelotti" userId="d931a2ef-fd87-4133-be5c-97892002e8cf" providerId="ADAL" clId="{F6C677D1-A53A-4D35-ABC5-72B65CBE4E79}" dt="2019-02-03T21:22:03.689" v="2112" actId="1076"/>
        <pc:sldMkLst>
          <pc:docMk/>
          <pc:sldMk cId="1049562837" sldId="1901"/>
        </pc:sldMkLst>
        <pc:spChg chg="del">
          <ac:chgData name="Steve Michelotti" userId="d931a2ef-fd87-4133-be5c-97892002e8cf" providerId="ADAL" clId="{F6C677D1-A53A-4D35-ABC5-72B65CBE4E79}" dt="2019-01-28T21:31:54.586" v="353"/>
          <ac:spMkLst>
            <pc:docMk/>
            <pc:sldMk cId="1049562837" sldId="1901"/>
            <ac:spMk id="2" creationId="{7D29C759-CEDD-473C-B6B0-E9380ADE9D27}"/>
          </ac:spMkLst>
        </pc:spChg>
        <pc:spChg chg="del">
          <ac:chgData name="Steve Michelotti" userId="d931a2ef-fd87-4133-be5c-97892002e8cf" providerId="ADAL" clId="{F6C677D1-A53A-4D35-ABC5-72B65CBE4E79}" dt="2019-01-28T21:31:54.586" v="353"/>
          <ac:spMkLst>
            <pc:docMk/>
            <pc:sldMk cId="1049562837" sldId="1901"/>
            <ac:spMk id="3" creationId="{DA4438D5-EC74-4449-8D11-5A91FA6622B7}"/>
          </ac:spMkLst>
        </pc:spChg>
        <pc:spChg chg="add del mod">
          <ac:chgData name="Steve Michelotti" userId="d931a2ef-fd87-4133-be5c-97892002e8cf" providerId="ADAL" clId="{F6C677D1-A53A-4D35-ABC5-72B65CBE4E79}" dt="2019-01-28T21:32:03.629" v="354"/>
          <ac:spMkLst>
            <pc:docMk/>
            <pc:sldMk cId="1049562837" sldId="1901"/>
            <ac:spMk id="4" creationId="{96FF860F-6CB5-474F-ABC1-0EEA6DE85132}"/>
          </ac:spMkLst>
        </pc:spChg>
        <pc:spChg chg="add del mod">
          <ac:chgData name="Steve Michelotti" userId="d931a2ef-fd87-4133-be5c-97892002e8cf" providerId="ADAL" clId="{F6C677D1-A53A-4D35-ABC5-72B65CBE4E79}" dt="2019-01-28T21:32:03.629" v="354"/>
          <ac:spMkLst>
            <pc:docMk/>
            <pc:sldMk cId="1049562837" sldId="1901"/>
            <ac:spMk id="5" creationId="{B9FC76AE-08D8-41E1-867D-2000DDF595CA}"/>
          </ac:spMkLst>
        </pc:spChg>
        <pc:spChg chg="add">
          <ac:chgData name="Steve Michelotti" userId="d931a2ef-fd87-4133-be5c-97892002e8cf" providerId="ADAL" clId="{F6C677D1-A53A-4D35-ABC5-72B65CBE4E79}" dt="2019-01-30T16:10:52.865" v="1445"/>
          <ac:spMkLst>
            <pc:docMk/>
            <pc:sldMk cId="1049562837" sldId="1901"/>
            <ac:spMk id="5" creationId="{C369D8AB-499C-4275-BBB3-2628C503728D}"/>
          </ac:spMkLst>
        </pc:spChg>
        <pc:spChg chg="add del mod">
          <ac:chgData name="Steve Michelotti" userId="d931a2ef-fd87-4133-be5c-97892002e8cf" providerId="ADAL" clId="{F6C677D1-A53A-4D35-ABC5-72B65CBE4E79}" dt="2019-01-28T21:32:03.629" v="354"/>
          <ac:spMkLst>
            <pc:docMk/>
            <pc:sldMk cId="1049562837" sldId="1901"/>
            <ac:spMk id="6" creationId="{2654F198-8CB6-439D-9E1E-FB337350134B}"/>
          </ac:spMkLst>
        </pc:spChg>
        <pc:spChg chg="add del mod">
          <ac:chgData name="Steve Michelotti" userId="d931a2ef-fd87-4133-be5c-97892002e8cf" providerId="ADAL" clId="{F6C677D1-A53A-4D35-ABC5-72B65CBE4E79}" dt="2019-01-28T21:32:11.806" v="355"/>
          <ac:spMkLst>
            <pc:docMk/>
            <pc:sldMk cId="1049562837" sldId="1901"/>
            <ac:spMk id="7" creationId="{5E5D683C-2793-4E7A-96D0-E0C0DF17AFF2}"/>
          </ac:spMkLst>
        </pc:spChg>
        <pc:spChg chg="add del mod">
          <ac:chgData name="Steve Michelotti" userId="d931a2ef-fd87-4133-be5c-97892002e8cf" providerId="ADAL" clId="{F6C677D1-A53A-4D35-ABC5-72B65CBE4E79}" dt="2019-01-28T21:32:11.806" v="355"/>
          <ac:spMkLst>
            <pc:docMk/>
            <pc:sldMk cId="1049562837" sldId="1901"/>
            <ac:spMk id="8" creationId="{5CC24D67-12BD-45FF-87A5-4656E958865C}"/>
          </ac:spMkLst>
        </pc:spChg>
        <pc:spChg chg="add del mod">
          <ac:chgData name="Steve Michelotti" userId="d931a2ef-fd87-4133-be5c-97892002e8cf" providerId="ADAL" clId="{F6C677D1-A53A-4D35-ABC5-72B65CBE4E79}" dt="2019-01-28T21:32:22.049" v="356"/>
          <ac:spMkLst>
            <pc:docMk/>
            <pc:sldMk cId="1049562837" sldId="1901"/>
            <ac:spMk id="9" creationId="{41639BBB-1284-46D4-8237-C12A75EEEF26}"/>
          </ac:spMkLst>
        </pc:spChg>
        <pc:spChg chg="add del mod">
          <ac:chgData name="Steve Michelotti" userId="d931a2ef-fd87-4133-be5c-97892002e8cf" providerId="ADAL" clId="{F6C677D1-A53A-4D35-ABC5-72B65CBE4E79}" dt="2019-01-28T21:32:22.049" v="356"/>
          <ac:spMkLst>
            <pc:docMk/>
            <pc:sldMk cId="1049562837" sldId="1901"/>
            <ac:spMk id="10" creationId="{ADC21EB6-3ED5-4A85-8EC3-24E9506BADD2}"/>
          </ac:spMkLst>
        </pc:spChg>
        <pc:spChg chg="add mod">
          <ac:chgData name="Steve Michelotti" userId="d931a2ef-fd87-4133-be5c-97892002e8cf" providerId="ADAL" clId="{F6C677D1-A53A-4D35-ABC5-72B65CBE4E79}" dt="2019-01-30T16:14:36.557" v="1650" actId="1035"/>
          <ac:spMkLst>
            <pc:docMk/>
            <pc:sldMk cId="1049562837" sldId="1901"/>
            <ac:spMk id="11" creationId="{9C80E4BC-171E-4396-BB06-0C90F71C8E49}"/>
          </ac:spMkLst>
        </pc:spChg>
        <pc:spChg chg="add mod">
          <ac:chgData name="Steve Michelotti" userId="d931a2ef-fd87-4133-be5c-97892002e8cf" providerId="ADAL" clId="{F6C677D1-A53A-4D35-ABC5-72B65CBE4E79}" dt="2019-01-30T16:15:01.180" v="1661" actId="6549"/>
          <ac:spMkLst>
            <pc:docMk/>
            <pc:sldMk cId="1049562837" sldId="1901"/>
            <ac:spMk id="12" creationId="{28789DCF-65BF-4D2E-BACB-445C20DF7EDE}"/>
          </ac:spMkLst>
        </pc:spChg>
        <pc:spChg chg="add del mod">
          <ac:chgData name="Steve Michelotti" userId="d931a2ef-fd87-4133-be5c-97892002e8cf" providerId="ADAL" clId="{F6C677D1-A53A-4D35-ABC5-72B65CBE4E79}" dt="2019-01-28T21:38:46.865" v="357"/>
          <ac:spMkLst>
            <pc:docMk/>
            <pc:sldMk cId="1049562837" sldId="1901"/>
            <ac:spMk id="13" creationId="{0CAFF9A5-D512-4F6B-B8E0-E9A227534826}"/>
          </ac:spMkLst>
        </pc:spChg>
        <pc:picChg chg="add del">
          <ac:chgData name="Steve Michelotti" userId="d931a2ef-fd87-4133-be5c-97892002e8cf" providerId="ADAL" clId="{F6C677D1-A53A-4D35-ABC5-72B65CBE4E79}" dt="2019-01-30T16:10:57.782" v="1447"/>
          <ac:picMkLst>
            <pc:docMk/>
            <pc:sldMk cId="1049562837" sldId="1901"/>
            <ac:picMk id="2" creationId="{23F6551A-5785-4730-97E0-EF8197DFAC9F}"/>
          </ac:picMkLst>
        </pc:picChg>
        <pc:picChg chg="add del">
          <ac:chgData name="Steve Michelotti" userId="d931a2ef-fd87-4133-be5c-97892002e8cf" providerId="ADAL" clId="{F6C677D1-A53A-4D35-ABC5-72B65CBE4E79}" dt="2019-02-03T21:21:12.146" v="2106"/>
          <ac:picMkLst>
            <pc:docMk/>
            <pc:sldMk cId="1049562837" sldId="1901"/>
            <ac:picMk id="2" creationId="{C2C0E0FB-BC46-4A50-96CA-DB4D0088F7D4}"/>
          </ac:picMkLst>
        </pc:picChg>
        <pc:picChg chg="add del mod">
          <ac:chgData name="Steve Michelotti" userId="d931a2ef-fd87-4133-be5c-97892002e8cf" providerId="ADAL" clId="{F6C677D1-A53A-4D35-ABC5-72B65CBE4E79}" dt="2019-01-30T16:12:49.824" v="1451" actId="478"/>
          <ac:picMkLst>
            <pc:docMk/>
            <pc:sldMk cId="1049562837" sldId="1901"/>
            <ac:picMk id="3" creationId="{409EB482-D205-4BF8-AD70-508A63F6F5B5}"/>
          </ac:picMkLst>
        </pc:picChg>
        <pc:picChg chg="add mod">
          <ac:chgData name="Steve Michelotti" userId="d931a2ef-fd87-4133-be5c-97892002e8cf" providerId="ADAL" clId="{F6C677D1-A53A-4D35-ABC5-72B65CBE4E79}" dt="2019-02-03T21:22:03.689" v="2112" actId="1076"/>
          <ac:picMkLst>
            <pc:docMk/>
            <pc:sldMk cId="1049562837" sldId="1901"/>
            <ac:picMk id="3" creationId="{ECD3E7A1-6FEB-4D54-993D-1A8E61181756}"/>
          </ac:picMkLst>
        </pc:picChg>
        <pc:picChg chg="add del mod">
          <ac:chgData name="Steve Michelotti" userId="d931a2ef-fd87-4133-be5c-97892002e8cf" providerId="ADAL" clId="{F6C677D1-A53A-4D35-ABC5-72B65CBE4E79}" dt="2019-02-03T21:21:57.094" v="2109" actId="478"/>
          <ac:picMkLst>
            <pc:docMk/>
            <pc:sldMk cId="1049562837" sldId="1901"/>
            <ac:picMk id="4" creationId="{4865419A-28B3-4BD8-9834-4332418BFDEC}"/>
          </ac:picMkLst>
        </pc:picChg>
        <pc:picChg chg="add mod">
          <ac:chgData name="Steve Michelotti" userId="d931a2ef-fd87-4133-be5c-97892002e8cf" providerId="ADAL" clId="{F6C677D1-A53A-4D35-ABC5-72B65CBE4E79}" dt="2019-01-28T21:38:46.865" v="357"/>
          <ac:picMkLst>
            <pc:docMk/>
            <pc:sldMk cId="1049562837" sldId="1901"/>
            <ac:picMk id="15" creationId="{A723262B-5472-42CA-8C2F-7865B6214810}"/>
          </ac:picMkLst>
        </pc:picChg>
      </pc:sldChg>
      <pc:sldChg chg="add">
        <pc:chgData name="Steve Michelotti" userId="d931a2ef-fd87-4133-be5c-97892002e8cf" providerId="ADAL" clId="{F6C677D1-A53A-4D35-ABC5-72B65CBE4E79}" dt="2019-01-30T14:08:21.425" v="453"/>
        <pc:sldMkLst>
          <pc:docMk/>
          <pc:sldMk cId="1691077600" sldId="1903"/>
        </pc:sldMkLst>
      </pc:sldChg>
      <pc:sldChg chg="add">
        <pc:chgData name="Steve Michelotti" userId="d931a2ef-fd87-4133-be5c-97892002e8cf" providerId="ADAL" clId="{F6C677D1-A53A-4D35-ABC5-72B65CBE4E79}" dt="2019-01-30T14:08:21.425" v="453"/>
        <pc:sldMkLst>
          <pc:docMk/>
          <pc:sldMk cId="3073009540" sldId="1904"/>
        </pc:sldMkLst>
      </pc:sldChg>
      <pc:sldChg chg="add">
        <pc:chgData name="Steve Michelotti" userId="d931a2ef-fd87-4133-be5c-97892002e8cf" providerId="ADAL" clId="{F6C677D1-A53A-4D35-ABC5-72B65CBE4E79}" dt="2019-01-30T14:08:38.763" v="456"/>
        <pc:sldMkLst>
          <pc:docMk/>
          <pc:sldMk cId="2346106728" sldId="1905"/>
        </pc:sldMkLst>
      </pc:sldChg>
      <pc:sldChg chg="add">
        <pc:chgData name="Steve Michelotti" userId="d931a2ef-fd87-4133-be5c-97892002e8cf" providerId="ADAL" clId="{F6C677D1-A53A-4D35-ABC5-72B65CBE4E79}" dt="2019-01-30T14:08:38.763" v="456"/>
        <pc:sldMkLst>
          <pc:docMk/>
          <pc:sldMk cId="4223538262" sldId="1906"/>
        </pc:sldMkLst>
      </pc:sldChg>
      <pc:sldChg chg="add">
        <pc:chgData name="Steve Michelotti" userId="d931a2ef-fd87-4133-be5c-97892002e8cf" providerId="ADAL" clId="{F6C677D1-A53A-4D35-ABC5-72B65CBE4E79}" dt="2019-01-30T14:08:38.763" v="456"/>
        <pc:sldMkLst>
          <pc:docMk/>
          <pc:sldMk cId="3524604422" sldId="1907"/>
        </pc:sldMkLst>
      </pc:sldChg>
      <pc:sldChg chg="addSp delSp modSp add modNotesTx">
        <pc:chgData name="Steve Michelotti" userId="d931a2ef-fd87-4133-be5c-97892002e8cf" providerId="ADAL" clId="{F6C677D1-A53A-4D35-ABC5-72B65CBE4E79}" dt="2019-02-03T21:18:24.799" v="2096" actId="20577"/>
        <pc:sldMkLst>
          <pc:docMk/>
          <pc:sldMk cId="2561200131" sldId="1908"/>
        </pc:sldMkLst>
        <pc:spChg chg="del">
          <ac:chgData name="Steve Michelotti" userId="d931a2ef-fd87-4133-be5c-97892002e8cf" providerId="ADAL" clId="{F6C677D1-A53A-4D35-ABC5-72B65CBE4E79}" dt="2019-01-30T14:10:05.294" v="467"/>
          <ac:spMkLst>
            <pc:docMk/>
            <pc:sldMk cId="2561200131" sldId="1908"/>
            <ac:spMk id="2" creationId="{91927553-A3EC-47E6-A2E6-110DFD8151F9}"/>
          </ac:spMkLst>
        </pc:spChg>
        <pc:spChg chg="add mod">
          <ac:chgData name="Steve Michelotti" userId="d931a2ef-fd87-4133-be5c-97892002e8cf" providerId="ADAL" clId="{F6C677D1-A53A-4D35-ABC5-72B65CBE4E79}" dt="2019-01-30T14:10:12.871" v="509" actId="20577"/>
          <ac:spMkLst>
            <pc:docMk/>
            <pc:sldMk cId="2561200131" sldId="1908"/>
            <ac:spMk id="5" creationId="{4B20CC1B-D31D-4832-AB55-FD6916730D7C}"/>
          </ac:spMkLst>
        </pc:spChg>
        <pc:spChg chg="add mod">
          <ac:chgData name="Steve Michelotti" userId="d931a2ef-fd87-4133-be5c-97892002e8cf" providerId="ADAL" clId="{F6C677D1-A53A-4D35-ABC5-72B65CBE4E79}" dt="2019-02-03T21:18:24.799" v="2096" actId="20577"/>
          <ac:spMkLst>
            <pc:docMk/>
            <pc:sldMk cId="2561200131" sldId="1908"/>
            <ac:spMk id="6" creationId="{DBDA5DF6-D51F-4DF6-B9B9-20DFD080D58A}"/>
          </ac:spMkLst>
        </pc:spChg>
      </pc:sldChg>
      <pc:sldChg chg="modSp add modAnim modNotesTx">
        <pc:chgData name="Steve Michelotti" userId="d931a2ef-fd87-4133-be5c-97892002e8cf" providerId="ADAL" clId="{F6C677D1-A53A-4D35-ABC5-72B65CBE4E79}" dt="2019-02-03T21:26:09.458" v="2136"/>
        <pc:sldMkLst>
          <pc:docMk/>
          <pc:sldMk cId="3575068865" sldId="1910"/>
        </pc:sldMkLst>
        <pc:graphicFrameChg chg="mod">
          <ac:chgData name="Steve Michelotti" userId="d931a2ef-fd87-4133-be5c-97892002e8cf" providerId="ADAL" clId="{F6C677D1-A53A-4D35-ABC5-72B65CBE4E79}" dt="2019-02-03T21:16:38.483" v="2082"/>
          <ac:graphicFrameMkLst>
            <pc:docMk/>
            <pc:sldMk cId="3575068865" sldId="1910"/>
            <ac:graphicFrameMk id="6" creationId="{317733DC-A70D-4BB6-897B-EA3F9DC105F9}"/>
          </ac:graphicFrameMkLst>
        </pc:graphicFrameChg>
      </pc:sldChg>
      <pc:sldChg chg="addSp delSp modSp add">
        <pc:chgData name="Steve Michelotti" userId="d931a2ef-fd87-4133-be5c-97892002e8cf" providerId="ADAL" clId="{F6C677D1-A53A-4D35-ABC5-72B65CBE4E79}" dt="2019-02-03T21:27:09.813" v="2163" actId="20577"/>
        <pc:sldMkLst>
          <pc:docMk/>
          <pc:sldMk cId="1983379546" sldId="1911"/>
        </pc:sldMkLst>
        <pc:spChg chg="del">
          <ac:chgData name="Steve Michelotti" userId="d931a2ef-fd87-4133-be5c-97892002e8cf" providerId="ADAL" clId="{F6C677D1-A53A-4D35-ABC5-72B65CBE4E79}" dt="2019-01-30T14:46:55.475" v="733"/>
          <ac:spMkLst>
            <pc:docMk/>
            <pc:sldMk cId="1983379546" sldId="1911"/>
            <ac:spMk id="2" creationId="{F8B0D39B-5BEE-4B84-A5C2-37B3F2CCAFAA}"/>
          </ac:spMkLst>
        </pc:spChg>
        <pc:spChg chg="add mod">
          <ac:chgData name="Steve Michelotti" userId="d931a2ef-fd87-4133-be5c-97892002e8cf" providerId="ADAL" clId="{F6C677D1-A53A-4D35-ABC5-72B65CBE4E79}" dt="2019-01-30T14:49:04.678" v="778" actId="20577"/>
          <ac:spMkLst>
            <pc:docMk/>
            <pc:sldMk cId="1983379546" sldId="1911"/>
            <ac:spMk id="5" creationId="{281FDDF5-D094-4EDD-B6A4-9535E508966C}"/>
          </ac:spMkLst>
        </pc:spChg>
        <pc:spChg chg="add mod">
          <ac:chgData name="Steve Michelotti" userId="d931a2ef-fd87-4133-be5c-97892002e8cf" providerId="ADAL" clId="{F6C677D1-A53A-4D35-ABC5-72B65CBE4E79}" dt="2019-02-03T21:27:09.813" v="2163" actId="20577"/>
          <ac:spMkLst>
            <pc:docMk/>
            <pc:sldMk cId="1983379546" sldId="1911"/>
            <ac:spMk id="6" creationId="{ECED6658-76F3-4F73-AB96-54A006315AEE}"/>
          </ac:spMkLst>
        </pc:spChg>
      </pc:sldChg>
      <pc:sldChg chg="add modTransition">
        <pc:chgData name="Steve Michelotti" userId="d931a2ef-fd87-4133-be5c-97892002e8cf" providerId="ADAL" clId="{F6C677D1-A53A-4D35-ABC5-72B65CBE4E79}" dt="2019-02-03T21:14:42.864" v="2071"/>
        <pc:sldMkLst>
          <pc:docMk/>
          <pc:sldMk cId="3429497219" sldId="1912"/>
        </pc:sldMkLst>
      </pc:sldChg>
      <pc:sldChg chg="modSp add ord modAnim">
        <pc:chgData name="Steve Michelotti" userId="d931a2ef-fd87-4133-be5c-97892002e8cf" providerId="ADAL" clId="{F6C677D1-A53A-4D35-ABC5-72B65CBE4E79}" dt="2019-02-03T21:23:21.638" v="2115"/>
        <pc:sldMkLst>
          <pc:docMk/>
          <pc:sldMk cId="2150095807" sldId="1914"/>
        </pc:sldMkLst>
        <pc:graphicFrameChg chg="mod">
          <ac:chgData name="Steve Michelotti" userId="d931a2ef-fd87-4133-be5c-97892002e8cf" providerId="ADAL" clId="{F6C677D1-A53A-4D35-ABC5-72B65CBE4E79}" dt="2019-02-03T21:16:05.861" v="2080"/>
          <ac:graphicFrameMkLst>
            <pc:docMk/>
            <pc:sldMk cId="2150095807" sldId="1914"/>
            <ac:graphicFrameMk id="6" creationId="{317733DC-A70D-4BB6-897B-EA3F9DC105F9}"/>
          </ac:graphicFrameMkLst>
        </pc:graphicFrameChg>
      </pc:sldChg>
      <pc:sldChg chg="addSp delSp modSp add ord modTransition">
        <pc:chgData name="Steve Michelotti" userId="d931a2ef-fd87-4133-be5c-97892002e8cf" providerId="ADAL" clId="{F6C677D1-A53A-4D35-ABC5-72B65CBE4E79}" dt="2019-02-03T22:04:39.571" v="2215" actId="20577"/>
        <pc:sldMkLst>
          <pc:docMk/>
          <pc:sldMk cId="1713087281" sldId="1915"/>
        </pc:sldMkLst>
        <pc:spChg chg="del">
          <ac:chgData name="Steve Michelotti" userId="d931a2ef-fd87-4133-be5c-97892002e8cf" providerId="ADAL" clId="{F6C677D1-A53A-4D35-ABC5-72B65CBE4E79}" dt="2019-01-30T15:01:19.567" v="1026"/>
          <ac:spMkLst>
            <pc:docMk/>
            <pc:sldMk cId="1713087281" sldId="1915"/>
            <ac:spMk id="2" creationId="{2701FA4E-0C83-48A0-8C2A-D7B5FDA87CBF}"/>
          </ac:spMkLst>
        </pc:spChg>
        <pc:spChg chg="add del mod">
          <ac:chgData name="Steve Michelotti" userId="d931a2ef-fd87-4133-be5c-97892002e8cf" providerId="ADAL" clId="{F6C677D1-A53A-4D35-ABC5-72B65CBE4E79}" dt="2019-01-30T15:01:27.110" v="1027"/>
          <ac:spMkLst>
            <pc:docMk/>
            <pc:sldMk cId="1713087281" sldId="1915"/>
            <ac:spMk id="3" creationId="{0797CBFE-2855-45D7-A699-E20CD75FD688}"/>
          </ac:spMkLst>
        </pc:spChg>
        <pc:spChg chg="add del mod">
          <ac:chgData name="Steve Michelotti" userId="d931a2ef-fd87-4133-be5c-97892002e8cf" providerId="ADAL" clId="{F6C677D1-A53A-4D35-ABC5-72B65CBE4E79}" dt="2019-01-30T15:01:27.110" v="1027"/>
          <ac:spMkLst>
            <pc:docMk/>
            <pc:sldMk cId="1713087281" sldId="1915"/>
            <ac:spMk id="4" creationId="{1140D6D1-47C0-40C7-B285-29111B8166A1}"/>
          </ac:spMkLst>
        </pc:spChg>
        <pc:spChg chg="add mod">
          <ac:chgData name="Steve Michelotti" userId="d931a2ef-fd87-4133-be5c-97892002e8cf" providerId="ADAL" clId="{F6C677D1-A53A-4D35-ABC5-72B65CBE4E79}" dt="2019-01-30T15:01:34.531" v="1068" actId="20577"/>
          <ac:spMkLst>
            <pc:docMk/>
            <pc:sldMk cId="1713087281" sldId="1915"/>
            <ac:spMk id="5" creationId="{135A245E-E0C4-4C39-A809-CE7493D3C048}"/>
          </ac:spMkLst>
        </pc:spChg>
        <pc:spChg chg="add mod">
          <ac:chgData name="Steve Michelotti" userId="d931a2ef-fd87-4133-be5c-97892002e8cf" providerId="ADAL" clId="{F6C677D1-A53A-4D35-ABC5-72B65CBE4E79}" dt="2019-02-03T22:04:39.571" v="2215" actId="20577"/>
          <ac:spMkLst>
            <pc:docMk/>
            <pc:sldMk cId="1713087281" sldId="1915"/>
            <ac:spMk id="6" creationId="{60E870F0-47B5-4454-85DF-2E8E1836F9BA}"/>
          </ac:spMkLst>
        </pc:spChg>
      </pc:sldChg>
      <pc:sldChg chg="addSp delSp modSp add modNotesTx">
        <pc:chgData name="Steve Michelotti" userId="d931a2ef-fd87-4133-be5c-97892002e8cf" providerId="ADAL" clId="{F6C677D1-A53A-4D35-ABC5-72B65CBE4E79}" dt="2019-02-03T21:18:46.948" v="2104" actId="20577"/>
        <pc:sldMkLst>
          <pc:docMk/>
          <pc:sldMk cId="507671837" sldId="1916"/>
        </pc:sldMkLst>
        <pc:spChg chg="del">
          <ac:chgData name="Steve Michelotti" userId="d931a2ef-fd87-4133-be5c-97892002e8cf" providerId="ADAL" clId="{F6C677D1-A53A-4D35-ABC5-72B65CBE4E79}" dt="2019-01-30T15:06:53.861" v="1104"/>
          <ac:spMkLst>
            <pc:docMk/>
            <pc:sldMk cId="507671837" sldId="1916"/>
            <ac:spMk id="2" creationId="{A2B304B6-4596-473F-88D6-17A3067906A0}"/>
          </ac:spMkLst>
        </pc:spChg>
        <pc:spChg chg="add mod">
          <ac:chgData name="Steve Michelotti" userId="d931a2ef-fd87-4133-be5c-97892002e8cf" providerId="ADAL" clId="{F6C677D1-A53A-4D35-ABC5-72B65CBE4E79}" dt="2019-01-30T15:07:01.463" v="1145" actId="20577"/>
          <ac:spMkLst>
            <pc:docMk/>
            <pc:sldMk cId="507671837" sldId="1916"/>
            <ac:spMk id="5" creationId="{9D89D6B5-22D0-4696-A4F0-F5CEFF6B38D7}"/>
          </ac:spMkLst>
        </pc:spChg>
        <pc:spChg chg="add mod">
          <ac:chgData name="Steve Michelotti" userId="d931a2ef-fd87-4133-be5c-97892002e8cf" providerId="ADAL" clId="{F6C677D1-A53A-4D35-ABC5-72B65CBE4E79}" dt="2019-02-03T21:18:46.948" v="2104" actId="20577"/>
          <ac:spMkLst>
            <pc:docMk/>
            <pc:sldMk cId="507671837" sldId="1916"/>
            <ac:spMk id="6" creationId="{13FE507C-1C01-41C5-A315-63F420C4FC69}"/>
          </ac:spMkLst>
        </pc:spChg>
      </pc:sldChg>
      <pc:sldChg chg="modSp add ord modTransition modAnim">
        <pc:chgData name="Steve Michelotti" userId="d931a2ef-fd87-4133-be5c-97892002e8cf" providerId="ADAL" clId="{F6C677D1-A53A-4D35-ABC5-72B65CBE4E79}" dt="2019-02-03T21:25:05.806" v="2131"/>
        <pc:sldMkLst>
          <pc:docMk/>
          <pc:sldMk cId="3466365809" sldId="1917"/>
        </pc:sldMkLst>
        <pc:graphicFrameChg chg="mod">
          <ac:chgData name="Steve Michelotti" userId="d931a2ef-fd87-4133-be5c-97892002e8cf" providerId="ADAL" clId="{F6C677D1-A53A-4D35-ABC5-72B65CBE4E79}" dt="2019-02-03T21:16:27.612" v="2081"/>
          <ac:graphicFrameMkLst>
            <pc:docMk/>
            <pc:sldMk cId="3466365809" sldId="1917"/>
            <ac:graphicFrameMk id="6" creationId="{317733DC-A70D-4BB6-897B-EA3F9DC105F9}"/>
          </ac:graphicFrameMkLst>
        </pc:graphicFrameChg>
      </pc:sldChg>
      <pc:sldChg chg="modSp add ord modTransition">
        <pc:chgData name="Steve Michelotti" userId="d931a2ef-fd87-4133-be5c-97892002e8cf" providerId="ADAL" clId="{F6C677D1-A53A-4D35-ABC5-72B65CBE4E79}" dt="2019-02-03T21:27:25.429" v="2179" actId="20577"/>
        <pc:sldMkLst>
          <pc:docMk/>
          <pc:sldMk cId="2707918394" sldId="1918"/>
        </pc:sldMkLst>
        <pc:spChg chg="mod">
          <ac:chgData name="Steve Michelotti" userId="d931a2ef-fd87-4133-be5c-97892002e8cf" providerId="ADAL" clId="{F6C677D1-A53A-4D35-ABC5-72B65CBE4E79}" dt="2019-01-30T15:28:03.768" v="1351" actId="20577"/>
          <ac:spMkLst>
            <pc:docMk/>
            <pc:sldMk cId="2707918394" sldId="1918"/>
            <ac:spMk id="5" creationId="{135A245E-E0C4-4C39-A809-CE7493D3C048}"/>
          </ac:spMkLst>
        </pc:spChg>
        <pc:spChg chg="mod">
          <ac:chgData name="Steve Michelotti" userId="d931a2ef-fd87-4133-be5c-97892002e8cf" providerId="ADAL" clId="{F6C677D1-A53A-4D35-ABC5-72B65CBE4E79}" dt="2019-02-03T21:27:25.429" v="2179" actId="20577"/>
          <ac:spMkLst>
            <pc:docMk/>
            <pc:sldMk cId="2707918394" sldId="1918"/>
            <ac:spMk id="6" creationId="{60E870F0-47B5-4454-85DF-2E8E1836F9BA}"/>
          </ac:spMkLst>
        </pc:spChg>
      </pc:sldChg>
      <pc:sldChg chg="modSp add modTransition modAnim">
        <pc:chgData name="Steve Michelotti" userId="d931a2ef-fd87-4133-be5c-97892002e8cf" providerId="ADAL" clId="{F6C677D1-A53A-4D35-ABC5-72B65CBE4E79}" dt="2019-02-03T21:26:42.401" v="2139"/>
        <pc:sldMkLst>
          <pc:docMk/>
          <pc:sldMk cId="1924123484" sldId="1920"/>
        </pc:sldMkLst>
        <pc:graphicFrameChg chg="mod">
          <ac:chgData name="Steve Michelotti" userId="d931a2ef-fd87-4133-be5c-97892002e8cf" providerId="ADAL" clId="{F6C677D1-A53A-4D35-ABC5-72B65CBE4E79}" dt="2019-02-03T21:16:51.793" v="2084"/>
          <ac:graphicFrameMkLst>
            <pc:docMk/>
            <pc:sldMk cId="1924123484" sldId="1920"/>
            <ac:graphicFrameMk id="6" creationId="{317733DC-A70D-4BB6-897B-EA3F9DC105F9}"/>
          </ac:graphicFrameMkLst>
        </pc:graphicFrameChg>
      </pc:sldChg>
      <pc:sldChg chg="modSp add">
        <pc:chgData name="Steve Michelotti" userId="d931a2ef-fd87-4133-be5c-97892002e8cf" providerId="ADAL" clId="{F6C677D1-A53A-4D35-ABC5-72B65CBE4E79}" dt="2019-02-03T21:26:57.483" v="2155" actId="20577"/>
        <pc:sldMkLst>
          <pc:docMk/>
          <pc:sldMk cId="932872133" sldId="1921"/>
        </pc:sldMkLst>
        <pc:spChg chg="mod">
          <ac:chgData name="Steve Michelotti" userId="d931a2ef-fd87-4133-be5c-97892002e8cf" providerId="ADAL" clId="{F6C677D1-A53A-4D35-ABC5-72B65CBE4E79}" dt="2019-01-30T15:35:15.735" v="1423" actId="20577"/>
          <ac:spMkLst>
            <pc:docMk/>
            <pc:sldMk cId="932872133" sldId="1921"/>
            <ac:spMk id="5" creationId="{135A245E-E0C4-4C39-A809-CE7493D3C048}"/>
          </ac:spMkLst>
        </pc:spChg>
        <pc:spChg chg="mod">
          <ac:chgData name="Steve Michelotti" userId="d931a2ef-fd87-4133-be5c-97892002e8cf" providerId="ADAL" clId="{F6C677D1-A53A-4D35-ABC5-72B65CBE4E79}" dt="2019-02-03T21:26:57.483" v="2155" actId="20577"/>
          <ac:spMkLst>
            <pc:docMk/>
            <pc:sldMk cId="932872133" sldId="1921"/>
            <ac:spMk id="6" creationId="{60E870F0-47B5-4454-85DF-2E8E1836F9BA}"/>
          </ac:spMkLst>
        </pc:spChg>
      </pc:sldChg>
      <pc:sldChg chg="add">
        <pc:chgData name="Steve Michelotti" userId="d931a2ef-fd87-4133-be5c-97892002e8cf" providerId="ADAL" clId="{F6C677D1-A53A-4D35-ABC5-72B65CBE4E79}" dt="2019-02-03T02:29:26.731" v="2068"/>
        <pc:sldMkLst>
          <pc:docMk/>
          <pc:sldMk cId="3305248979" sldId="4465"/>
        </pc:sldMkLst>
      </pc:sldChg>
      <pc:sldChg chg="add modTransition">
        <pc:chgData name="Steve Michelotti" userId="d931a2ef-fd87-4133-be5c-97892002e8cf" providerId="ADAL" clId="{F6C677D1-A53A-4D35-ABC5-72B65CBE4E79}" dt="2019-02-03T02:29:35.728" v="2069"/>
        <pc:sldMkLst>
          <pc:docMk/>
          <pc:sldMk cId="2059422708" sldId="4466"/>
        </pc:sldMkLst>
      </pc:sldChg>
      <pc:sldChg chg="add modTransition">
        <pc:chgData name="Steve Michelotti" userId="d931a2ef-fd87-4133-be5c-97892002e8cf" providerId="ADAL" clId="{F6C677D1-A53A-4D35-ABC5-72B65CBE4E79}" dt="2019-02-03T02:29:35.728" v="2069"/>
        <pc:sldMkLst>
          <pc:docMk/>
          <pc:sldMk cId="1541951476" sldId="4467"/>
        </pc:sldMkLst>
      </pc:sldChg>
      <pc:sldChg chg="modSp add">
        <pc:chgData name="Steve Michelotti" userId="d931a2ef-fd87-4133-be5c-97892002e8cf" providerId="ADAL" clId="{F6C677D1-A53A-4D35-ABC5-72B65CBE4E79}" dt="2019-02-03T21:21:46.216" v="2107"/>
        <pc:sldMkLst>
          <pc:docMk/>
          <pc:sldMk cId="2968293576" sldId="4468"/>
        </pc:sldMkLst>
        <pc:graphicFrameChg chg="mod">
          <ac:chgData name="Steve Michelotti" userId="d931a2ef-fd87-4133-be5c-97892002e8cf" providerId="ADAL" clId="{F6C677D1-A53A-4D35-ABC5-72B65CBE4E79}" dt="2019-02-03T21:21:46.216" v="2107"/>
          <ac:graphicFrameMkLst>
            <pc:docMk/>
            <pc:sldMk cId="2968293576" sldId="4468"/>
            <ac:graphicFrameMk id="6" creationId="{317733DC-A70D-4BB6-897B-EA3F9DC105F9}"/>
          </ac:graphicFrameMkLst>
        </pc:graphicFrameChg>
      </pc:sldChg>
      <pc:sldMasterChg chg="delSldLayout">
        <pc:chgData name="Steve Michelotti" userId="d931a2ef-fd87-4133-be5c-97892002e8cf" providerId="ADAL" clId="{F6C677D1-A53A-4D35-ABC5-72B65CBE4E79}" dt="2019-01-30T14:08:42.744" v="460" actId="2696"/>
        <pc:sldMasterMkLst>
          <pc:docMk/>
          <pc:sldMasterMk cId="3588427678" sldId="2147484229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C5160-EF61-482F-B0DD-8A45A5859E7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B8169F-F338-48C1-96BA-A01461419C5F}">
      <dgm:prSet/>
      <dgm:spPr/>
      <dgm:t>
        <a:bodyPr/>
        <a:lstStyle/>
        <a:p>
          <a:r>
            <a:rPr lang="en-US" baseline="0"/>
            <a:t>Nullable Reference Types</a:t>
          </a:r>
          <a:endParaRPr lang="en-US"/>
        </a:p>
      </dgm:t>
    </dgm:pt>
    <dgm:pt modelId="{64D2F8EB-3DFA-4A4C-8236-866AEB61401A}" type="parTrans" cxnId="{9F30C4A7-9C59-45B5-9A15-38CE50618A14}">
      <dgm:prSet/>
      <dgm:spPr/>
      <dgm:t>
        <a:bodyPr/>
        <a:lstStyle/>
        <a:p>
          <a:endParaRPr lang="en-US"/>
        </a:p>
      </dgm:t>
    </dgm:pt>
    <dgm:pt modelId="{5AE734F2-6618-4403-BD86-D2DDD9CFF876}" type="sibTrans" cxnId="{9F30C4A7-9C59-45B5-9A15-38CE50618A14}">
      <dgm:prSet/>
      <dgm:spPr/>
      <dgm:t>
        <a:bodyPr/>
        <a:lstStyle/>
        <a:p>
          <a:endParaRPr lang="en-US"/>
        </a:p>
      </dgm:t>
    </dgm:pt>
    <dgm:pt modelId="{2346EE7E-1CED-413A-89E0-0FC7341776B1}">
      <dgm:prSet/>
      <dgm:spPr/>
      <dgm:t>
        <a:bodyPr/>
        <a:lstStyle/>
        <a:p>
          <a:r>
            <a:rPr lang="en-US" baseline="0"/>
            <a:t>More Patterns</a:t>
          </a:r>
          <a:endParaRPr lang="en-US"/>
        </a:p>
      </dgm:t>
    </dgm:pt>
    <dgm:pt modelId="{2FB0EEE8-88B8-4093-994C-DEEF7B98AF98}" type="parTrans" cxnId="{F0AC7F05-2171-44C4-BC50-FE127641F16F}">
      <dgm:prSet/>
      <dgm:spPr/>
      <dgm:t>
        <a:bodyPr/>
        <a:lstStyle/>
        <a:p>
          <a:endParaRPr lang="en-US"/>
        </a:p>
      </dgm:t>
    </dgm:pt>
    <dgm:pt modelId="{BC050693-6BBC-4C5A-AE50-C8633138E718}" type="sibTrans" cxnId="{F0AC7F05-2171-44C4-BC50-FE127641F16F}">
      <dgm:prSet/>
      <dgm:spPr/>
      <dgm:t>
        <a:bodyPr/>
        <a:lstStyle/>
        <a:p>
          <a:endParaRPr lang="en-US"/>
        </a:p>
      </dgm:t>
    </dgm:pt>
    <dgm:pt modelId="{1489F29C-EBC7-4527-830F-82106205CB17}">
      <dgm:prSet/>
      <dgm:spPr/>
      <dgm:t>
        <a:bodyPr/>
        <a:lstStyle/>
        <a:p>
          <a:r>
            <a:rPr lang="en-US" baseline="0"/>
            <a:t>Indices and Ranges</a:t>
          </a:r>
          <a:endParaRPr lang="en-US"/>
        </a:p>
      </dgm:t>
    </dgm:pt>
    <dgm:pt modelId="{362AE507-04ED-44AD-87A6-4D419C75FE20}" type="parTrans" cxnId="{208C6D36-74CF-4115-8E65-03C51B2FEF18}">
      <dgm:prSet/>
      <dgm:spPr/>
      <dgm:t>
        <a:bodyPr/>
        <a:lstStyle/>
        <a:p>
          <a:endParaRPr lang="en-US"/>
        </a:p>
      </dgm:t>
    </dgm:pt>
    <dgm:pt modelId="{BC923B5A-2227-46B5-A6E7-03ED42D03F45}" type="sibTrans" cxnId="{208C6D36-74CF-4115-8E65-03C51B2FEF18}">
      <dgm:prSet/>
      <dgm:spPr/>
      <dgm:t>
        <a:bodyPr/>
        <a:lstStyle/>
        <a:p>
          <a:endParaRPr lang="en-US"/>
        </a:p>
      </dgm:t>
    </dgm:pt>
    <dgm:pt modelId="{CEF119A4-D44F-4C50-8692-D919540158F9}">
      <dgm:prSet/>
      <dgm:spPr/>
      <dgm:t>
        <a:bodyPr/>
        <a:lstStyle/>
        <a:p>
          <a:r>
            <a:rPr lang="en-US" baseline="0"/>
            <a:t>Static Local Functions</a:t>
          </a:r>
          <a:endParaRPr lang="en-US"/>
        </a:p>
      </dgm:t>
    </dgm:pt>
    <dgm:pt modelId="{1E7B4D8B-5098-41CC-A17C-02A91649A92E}" type="parTrans" cxnId="{09AAF7B9-C855-41BB-BD4F-7A2D68C3432C}">
      <dgm:prSet/>
      <dgm:spPr/>
      <dgm:t>
        <a:bodyPr/>
        <a:lstStyle/>
        <a:p>
          <a:endParaRPr lang="en-US"/>
        </a:p>
      </dgm:t>
    </dgm:pt>
    <dgm:pt modelId="{E12B607C-4220-4A96-A6CA-3AB74945CC18}" type="sibTrans" cxnId="{09AAF7B9-C855-41BB-BD4F-7A2D68C3432C}">
      <dgm:prSet/>
      <dgm:spPr/>
      <dgm:t>
        <a:bodyPr/>
        <a:lstStyle/>
        <a:p>
          <a:endParaRPr lang="en-US"/>
        </a:p>
      </dgm:t>
    </dgm:pt>
    <dgm:pt modelId="{BA742E04-12FA-469A-A1BC-E0021FE8B8BF}">
      <dgm:prSet/>
      <dgm:spPr/>
      <dgm:t>
        <a:bodyPr/>
        <a:lstStyle/>
        <a:p>
          <a:r>
            <a:rPr lang="en-US" baseline="0"/>
            <a:t>using Declarations</a:t>
          </a:r>
          <a:endParaRPr lang="en-US"/>
        </a:p>
      </dgm:t>
    </dgm:pt>
    <dgm:pt modelId="{D38EC767-E385-4C4B-A1CF-012FC2538A3D}" type="parTrans" cxnId="{D8AC21F8-CD20-497F-9593-56E6C1F6F91A}">
      <dgm:prSet/>
      <dgm:spPr/>
      <dgm:t>
        <a:bodyPr/>
        <a:lstStyle/>
        <a:p>
          <a:endParaRPr lang="en-US"/>
        </a:p>
      </dgm:t>
    </dgm:pt>
    <dgm:pt modelId="{F92CE09E-B7CE-46EC-A052-3FB255DB549A}" type="sibTrans" cxnId="{D8AC21F8-CD20-497F-9593-56E6C1F6F91A}">
      <dgm:prSet/>
      <dgm:spPr/>
      <dgm:t>
        <a:bodyPr/>
        <a:lstStyle/>
        <a:p>
          <a:endParaRPr lang="en-US"/>
        </a:p>
      </dgm:t>
    </dgm:pt>
    <dgm:pt modelId="{F94B0B57-B7B1-4B2A-A4FE-54A89148F03A}">
      <dgm:prSet/>
      <dgm:spPr/>
      <dgm:t>
        <a:bodyPr/>
        <a:lstStyle/>
        <a:p>
          <a:r>
            <a:rPr lang="en-US" baseline="0"/>
            <a:t>Async Streams</a:t>
          </a:r>
          <a:endParaRPr lang="en-US"/>
        </a:p>
      </dgm:t>
    </dgm:pt>
    <dgm:pt modelId="{2762F591-D67D-4DA2-B29C-892C8DE7B4A3}" type="parTrans" cxnId="{8A2D1EBF-D54F-46EE-880D-DE4E85693948}">
      <dgm:prSet/>
      <dgm:spPr/>
      <dgm:t>
        <a:bodyPr/>
        <a:lstStyle/>
        <a:p>
          <a:endParaRPr lang="en-US"/>
        </a:p>
      </dgm:t>
    </dgm:pt>
    <dgm:pt modelId="{16105C99-0A44-4B19-8F35-C9DAFC2B0632}" type="sibTrans" cxnId="{8A2D1EBF-D54F-46EE-880D-DE4E85693948}">
      <dgm:prSet/>
      <dgm:spPr/>
      <dgm:t>
        <a:bodyPr/>
        <a:lstStyle/>
        <a:p>
          <a:endParaRPr lang="en-US"/>
        </a:p>
      </dgm:t>
    </dgm:pt>
    <dgm:pt modelId="{96D17D79-C488-4C09-B263-F32CB9C4B867}">
      <dgm:prSet/>
      <dgm:spPr/>
      <dgm:t>
        <a:bodyPr/>
        <a:lstStyle/>
        <a:p>
          <a:r>
            <a:rPr lang="en-US" baseline="0" dirty="0"/>
            <a:t>Default Interface Members</a:t>
          </a:r>
          <a:endParaRPr lang="en-US" dirty="0"/>
        </a:p>
      </dgm:t>
    </dgm:pt>
    <dgm:pt modelId="{EFCB1718-A74A-4AD2-85AC-06A15B254542}" type="parTrans" cxnId="{1BEDE52E-3840-4F6E-9E1D-1A7A5A9C7F41}">
      <dgm:prSet/>
      <dgm:spPr/>
      <dgm:t>
        <a:bodyPr/>
        <a:lstStyle/>
        <a:p>
          <a:endParaRPr lang="en-US"/>
        </a:p>
      </dgm:t>
    </dgm:pt>
    <dgm:pt modelId="{2F517AA2-F717-416D-9A95-E0DF52E85458}" type="sibTrans" cxnId="{1BEDE52E-3840-4F6E-9E1D-1A7A5A9C7F41}">
      <dgm:prSet/>
      <dgm:spPr/>
      <dgm:t>
        <a:bodyPr/>
        <a:lstStyle/>
        <a:p>
          <a:endParaRPr lang="en-US"/>
        </a:p>
      </dgm:t>
    </dgm:pt>
    <dgm:pt modelId="{318FAD3C-9863-403E-9FB2-CA4654DE4A69}">
      <dgm:prSet/>
      <dgm:spPr/>
      <dgm:t>
        <a:bodyPr/>
        <a:lstStyle/>
        <a:p>
          <a:r>
            <a:rPr lang="en-US" baseline="0" dirty="0"/>
            <a:t>Struct </a:t>
          </a:r>
          <a:r>
            <a:rPr lang="en-US" baseline="0" dirty="0" err="1"/>
            <a:t>Readonly</a:t>
          </a:r>
          <a:r>
            <a:rPr lang="en-US" baseline="0" dirty="0"/>
            <a:t> Members</a:t>
          </a:r>
          <a:endParaRPr lang="en-US" dirty="0"/>
        </a:p>
      </dgm:t>
    </dgm:pt>
    <dgm:pt modelId="{FF525A0F-EB80-4834-B0A7-C88AC34D2588}" type="parTrans" cxnId="{361F43C8-7BE5-47BF-8068-3E668E5A46CB}">
      <dgm:prSet/>
      <dgm:spPr/>
      <dgm:t>
        <a:bodyPr/>
        <a:lstStyle/>
        <a:p>
          <a:endParaRPr lang="en-US"/>
        </a:p>
      </dgm:t>
    </dgm:pt>
    <dgm:pt modelId="{CF9B12EF-57D2-4D06-A499-A0E588F6A1BC}" type="sibTrans" cxnId="{361F43C8-7BE5-47BF-8068-3E668E5A46CB}">
      <dgm:prSet/>
      <dgm:spPr/>
      <dgm:t>
        <a:bodyPr/>
        <a:lstStyle/>
        <a:p>
          <a:endParaRPr lang="en-US"/>
        </a:p>
      </dgm:t>
    </dgm:pt>
    <dgm:pt modelId="{20594BC6-70D5-4447-9026-EB82CFD7A4B3}">
      <dgm:prSet/>
      <dgm:spPr/>
      <dgm:t>
        <a:bodyPr/>
        <a:lstStyle/>
        <a:p>
          <a:r>
            <a:rPr lang="en-US" baseline="0"/>
            <a:t>Disposable ref structs</a:t>
          </a:r>
          <a:endParaRPr lang="en-US" dirty="0"/>
        </a:p>
      </dgm:t>
    </dgm:pt>
    <dgm:pt modelId="{49C20FEE-80A5-43B0-A347-6FC6E06BF770}" type="parTrans" cxnId="{C5DC255D-43E1-4933-AB06-B0B9BBC22286}">
      <dgm:prSet/>
      <dgm:spPr/>
      <dgm:t>
        <a:bodyPr/>
        <a:lstStyle/>
        <a:p>
          <a:endParaRPr lang="en-US"/>
        </a:p>
      </dgm:t>
    </dgm:pt>
    <dgm:pt modelId="{C64FCA29-BB25-4526-A862-D5576DCC13BB}" type="sibTrans" cxnId="{C5DC255D-43E1-4933-AB06-B0B9BBC22286}">
      <dgm:prSet/>
      <dgm:spPr/>
      <dgm:t>
        <a:bodyPr/>
        <a:lstStyle/>
        <a:p>
          <a:endParaRPr lang="en-US"/>
        </a:p>
      </dgm:t>
    </dgm:pt>
    <dgm:pt modelId="{0C3DF66B-1D3C-4E3A-806B-0526B1DBE3FB}" type="pres">
      <dgm:prSet presAssocID="{98DC5160-EF61-482F-B0DD-8A45A5859E75}" presName="diagram" presStyleCnt="0">
        <dgm:presLayoutVars>
          <dgm:dir/>
          <dgm:resizeHandles val="exact"/>
        </dgm:presLayoutVars>
      </dgm:prSet>
      <dgm:spPr/>
    </dgm:pt>
    <dgm:pt modelId="{34CD6D5F-585F-4F8B-A9FE-49F6D05C60B1}" type="pres">
      <dgm:prSet presAssocID="{90B8169F-F338-48C1-96BA-A01461419C5F}" presName="node" presStyleLbl="node1" presStyleIdx="0" presStyleCnt="9">
        <dgm:presLayoutVars>
          <dgm:bulletEnabled val="1"/>
        </dgm:presLayoutVars>
      </dgm:prSet>
      <dgm:spPr/>
    </dgm:pt>
    <dgm:pt modelId="{96ADC625-A55B-4B57-97CD-4FB22FBC269B}" type="pres">
      <dgm:prSet presAssocID="{5AE734F2-6618-4403-BD86-D2DDD9CFF876}" presName="sibTrans" presStyleCnt="0"/>
      <dgm:spPr/>
    </dgm:pt>
    <dgm:pt modelId="{01F9358F-38C8-47C2-8CB2-21C838EEC5CD}" type="pres">
      <dgm:prSet presAssocID="{2346EE7E-1CED-413A-89E0-0FC7341776B1}" presName="node" presStyleLbl="node1" presStyleIdx="1" presStyleCnt="9">
        <dgm:presLayoutVars>
          <dgm:bulletEnabled val="1"/>
        </dgm:presLayoutVars>
      </dgm:prSet>
      <dgm:spPr/>
    </dgm:pt>
    <dgm:pt modelId="{AAF8A79C-B1C7-433A-99EB-EA6EE85AD7E0}" type="pres">
      <dgm:prSet presAssocID="{BC050693-6BBC-4C5A-AE50-C8633138E718}" presName="sibTrans" presStyleCnt="0"/>
      <dgm:spPr/>
    </dgm:pt>
    <dgm:pt modelId="{74057112-81DA-4295-8E26-1C23E3C7B6CF}" type="pres">
      <dgm:prSet presAssocID="{1489F29C-EBC7-4527-830F-82106205CB17}" presName="node" presStyleLbl="node1" presStyleIdx="2" presStyleCnt="9">
        <dgm:presLayoutVars>
          <dgm:bulletEnabled val="1"/>
        </dgm:presLayoutVars>
      </dgm:prSet>
      <dgm:spPr/>
    </dgm:pt>
    <dgm:pt modelId="{EFFA8664-2267-4DD3-A5DA-FBFA50DBABEE}" type="pres">
      <dgm:prSet presAssocID="{BC923B5A-2227-46B5-A6E7-03ED42D03F45}" presName="sibTrans" presStyleCnt="0"/>
      <dgm:spPr/>
    </dgm:pt>
    <dgm:pt modelId="{60699CB8-4BC2-4C65-9C73-D71CD93130AF}" type="pres">
      <dgm:prSet presAssocID="{CEF119A4-D44F-4C50-8692-D919540158F9}" presName="node" presStyleLbl="node1" presStyleIdx="3" presStyleCnt="9">
        <dgm:presLayoutVars>
          <dgm:bulletEnabled val="1"/>
        </dgm:presLayoutVars>
      </dgm:prSet>
      <dgm:spPr/>
    </dgm:pt>
    <dgm:pt modelId="{76969A47-ED2F-4E10-8C43-B5B60C2CA4B5}" type="pres">
      <dgm:prSet presAssocID="{E12B607C-4220-4A96-A6CA-3AB74945CC18}" presName="sibTrans" presStyleCnt="0"/>
      <dgm:spPr/>
    </dgm:pt>
    <dgm:pt modelId="{4B6B3A20-7135-4E53-B962-A37FB447878B}" type="pres">
      <dgm:prSet presAssocID="{BA742E04-12FA-469A-A1BC-E0021FE8B8BF}" presName="node" presStyleLbl="node1" presStyleIdx="4" presStyleCnt="9">
        <dgm:presLayoutVars>
          <dgm:bulletEnabled val="1"/>
        </dgm:presLayoutVars>
      </dgm:prSet>
      <dgm:spPr/>
    </dgm:pt>
    <dgm:pt modelId="{60F28204-CE30-4615-B577-9534B8BBDE1C}" type="pres">
      <dgm:prSet presAssocID="{F92CE09E-B7CE-46EC-A052-3FB255DB549A}" presName="sibTrans" presStyleCnt="0"/>
      <dgm:spPr/>
    </dgm:pt>
    <dgm:pt modelId="{B5FE9A0C-0BEC-40C5-AEE5-6F83A67AFA2D}" type="pres">
      <dgm:prSet presAssocID="{F94B0B57-B7B1-4B2A-A4FE-54A89148F03A}" presName="node" presStyleLbl="node1" presStyleIdx="5" presStyleCnt="9">
        <dgm:presLayoutVars>
          <dgm:bulletEnabled val="1"/>
        </dgm:presLayoutVars>
      </dgm:prSet>
      <dgm:spPr/>
    </dgm:pt>
    <dgm:pt modelId="{0D21577A-48A0-4F8A-BFED-86B70F676C12}" type="pres">
      <dgm:prSet presAssocID="{16105C99-0A44-4B19-8F35-C9DAFC2B0632}" presName="sibTrans" presStyleCnt="0"/>
      <dgm:spPr/>
    </dgm:pt>
    <dgm:pt modelId="{9711DEDC-7AE5-4D94-866E-A0050D230D0C}" type="pres">
      <dgm:prSet presAssocID="{96D17D79-C488-4C09-B263-F32CB9C4B867}" presName="node" presStyleLbl="node1" presStyleIdx="6" presStyleCnt="9">
        <dgm:presLayoutVars>
          <dgm:bulletEnabled val="1"/>
        </dgm:presLayoutVars>
      </dgm:prSet>
      <dgm:spPr/>
    </dgm:pt>
    <dgm:pt modelId="{AD9D925D-DD97-40C8-982A-A6882DA54822}" type="pres">
      <dgm:prSet presAssocID="{2F517AA2-F717-416D-9A95-E0DF52E85458}" presName="sibTrans" presStyleCnt="0"/>
      <dgm:spPr/>
    </dgm:pt>
    <dgm:pt modelId="{E432CD10-DBAC-452B-961F-3295DA95AFBA}" type="pres">
      <dgm:prSet presAssocID="{318FAD3C-9863-403E-9FB2-CA4654DE4A69}" presName="node" presStyleLbl="node1" presStyleIdx="7" presStyleCnt="9">
        <dgm:presLayoutVars>
          <dgm:bulletEnabled val="1"/>
        </dgm:presLayoutVars>
      </dgm:prSet>
      <dgm:spPr/>
    </dgm:pt>
    <dgm:pt modelId="{EC972C46-23FF-4BB6-AB7F-829C9A05A94E}" type="pres">
      <dgm:prSet presAssocID="{CF9B12EF-57D2-4D06-A499-A0E588F6A1BC}" presName="sibTrans" presStyleCnt="0"/>
      <dgm:spPr/>
    </dgm:pt>
    <dgm:pt modelId="{25835213-3CBC-4CB8-82FA-00904C6EAAA7}" type="pres">
      <dgm:prSet presAssocID="{20594BC6-70D5-4447-9026-EB82CFD7A4B3}" presName="node" presStyleLbl="node1" presStyleIdx="8" presStyleCnt="9">
        <dgm:presLayoutVars>
          <dgm:bulletEnabled val="1"/>
        </dgm:presLayoutVars>
      </dgm:prSet>
      <dgm:spPr/>
    </dgm:pt>
  </dgm:ptLst>
  <dgm:cxnLst>
    <dgm:cxn modelId="{F0AC7F05-2171-44C4-BC50-FE127641F16F}" srcId="{98DC5160-EF61-482F-B0DD-8A45A5859E75}" destId="{2346EE7E-1CED-413A-89E0-0FC7341776B1}" srcOrd="1" destOrd="0" parTransId="{2FB0EEE8-88B8-4093-994C-DEEF7B98AF98}" sibTransId="{BC050693-6BBC-4C5A-AE50-C8633138E718}"/>
    <dgm:cxn modelId="{C66D8705-5C82-4BAA-8017-6A1A0FE155EA}" type="presOf" srcId="{CEF119A4-D44F-4C50-8692-D919540158F9}" destId="{60699CB8-4BC2-4C65-9C73-D71CD93130AF}" srcOrd="0" destOrd="0" presId="urn:microsoft.com/office/officeart/2005/8/layout/default"/>
    <dgm:cxn modelId="{8CD98D09-3A4D-4D3C-86D5-57A448DCB6B5}" type="presOf" srcId="{20594BC6-70D5-4447-9026-EB82CFD7A4B3}" destId="{25835213-3CBC-4CB8-82FA-00904C6EAAA7}" srcOrd="0" destOrd="0" presId="urn:microsoft.com/office/officeart/2005/8/layout/default"/>
    <dgm:cxn modelId="{1BEDE52E-3840-4F6E-9E1D-1A7A5A9C7F41}" srcId="{98DC5160-EF61-482F-B0DD-8A45A5859E75}" destId="{96D17D79-C488-4C09-B263-F32CB9C4B867}" srcOrd="6" destOrd="0" parTransId="{EFCB1718-A74A-4AD2-85AC-06A15B254542}" sibTransId="{2F517AA2-F717-416D-9A95-E0DF52E85458}"/>
    <dgm:cxn modelId="{3799E233-1FF1-4BEB-8AC9-D5DA55B26A08}" type="presOf" srcId="{98DC5160-EF61-482F-B0DD-8A45A5859E75}" destId="{0C3DF66B-1D3C-4E3A-806B-0526B1DBE3FB}" srcOrd="0" destOrd="0" presId="urn:microsoft.com/office/officeart/2005/8/layout/default"/>
    <dgm:cxn modelId="{C9CEBA35-7C91-4FD4-BDB5-04402E9819D8}" type="presOf" srcId="{1489F29C-EBC7-4527-830F-82106205CB17}" destId="{74057112-81DA-4295-8E26-1C23E3C7B6CF}" srcOrd="0" destOrd="0" presId="urn:microsoft.com/office/officeart/2005/8/layout/default"/>
    <dgm:cxn modelId="{208C6D36-74CF-4115-8E65-03C51B2FEF18}" srcId="{98DC5160-EF61-482F-B0DD-8A45A5859E75}" destId="{1489F29C-EBC7-4527-830F-82106205CB17}" srcOrd="2" destOrd="0" parTransId="{362AE507-04ED-44AD-87A6-4D419C75FE20}" sibTransId="{BC923B5A-2227-46B5-A6E7-03ED42D03F45}"/>
    <dgm:cxn modelId="{C5DC255D-43E1-4933-AB06-B0B9BBC22286}" srcId="{98DC5160-EF61-482F-B0DD-8A45A5859E75}" destId="{20594BC6-70D5-4447-9026-EB82CFD7A4B3}" srcOrd="8" destOrd="0" parTransId="{49C20FEE-80A5-43B0-A347-6FC6E06BF770}" sibTransId="{C64FCA29-BB25-4526-A862-D5576DCC13BB}"/>
    <dgm:cxn modelId="{C8452744-2CF7-4A6E-90E7-E4A3F942EE5B}" type="presOf" srcId="{2346EE7E-1CED-413A-89E0-0FC7341776B1}" destId="{01F9358F-38C8-47C2-8CB2-21C838EEC5CD}" srcOrd="0" destOrd="0" presId="urn:microsoft.com/office/officeart/2005/8/layout/default"/>
    <dgm:cxn modelId="{C6DDF077-E638-43BF-81E2-32482DFF9E09}" type="presOf" srcId="{F94B0B57-B7B1-4B2A-A4FE-54A89148F03A}" destId="{B5FE9A0C-0BEC-40C5-AEE5-6F83A67AFA2D}" srcOrd="0" destOrd="0" presId="urn:microsoft.com/office/officeart/2005/8/layout/default"/>
    <dgm:cxn modelId="{9A5BD085-972A-4517-9246-7CB372730906}" type="presOf" srcId="{BA742E04-12FA-469A-A1BC-E0021FE8B8BF}" destId="{4B6B3A20-7135-4E53-B962-A37FB447878B}" srcOrd="0" destOrd="0" presId="urn:microsoft.com/office/officeart/2005/8/layout/default"/>
    <dgm:cxn modelId="{9F30C4A7-9C59-45B5-9A15-38CE50618A14}" srcId="{98DC5160-EF61-482F-B0DD-8A45A5859E75}" destId="{90B8169F-F338-48C1-96BA-A01461419C5F}" srcOrd="0" destOrd="0" parTransId="{64D2F8EB-3DFA-4A4C-8236-866AEB61401A}" sibTransId="{5AE734F2-6618-4403-BD86-D2DDD9CFF876}"/>
    <dgm:cxn modelId="{09AAF7B9-C855-41BB-BD4F-7A2D68C3432C}" srcId="{98DC5160-EF61-482F-B0DD-8A45A5859E75}" destId="{CEF119A4-D44F-4C50-8692-D919540158F9}" srcOrd="3" destOrd="0" parTransId="{1E7B4D8B-5098-41CC-A17C-02A91649A92E}" sibTransId="{E12B607C-4220-4A96-A6CA-3AB74945CC18}"/>
    <dgm:cxn modelId="{A557D3BD-44F2-4D88-96C8-68E44F07A32F}" type="presOf" srcId="{318FAD3C-9863-403E-9FB2-CA4654DE4A69}" destId="{E432CD10-DBAC-452B-961F-3295DA95AFBA}" srcOrd="0" destOrd="0" presId="urn:microsoft.com/office/officeart/2005/8/layout/default"/>
    <dgm:cxn modelId="{8A2D1EBF-D54F-46EE-880D-DE4E85693948}" srcId="{98DC5160-EF61-482F-B0DD-8A45A5859E75}" destId="{F94B0B57-B7B1-4B2A-A4FE-54A89148F03A}" srcOrd="5" destOrd="0" parTransId="{2762F591-D67D-4DA2-B29C-892C8DE7B4A3}" sibTransId="{16105C99-0A44-4B19-8F35-C9DAFC2B0632}"/>
    <dgm:cxn modelId="{361F43C8-7BE5-47BF-8068-3E668E5A46CB}" srcId="{98DC5160-EF61-482F-B0DD-8A45A5859E75}" destId="{318FAD3C-9863-403E-9FB2-CA4654DE4A69}" srcOrd="7" destOrd="0" parTransId="{FF525A0F-EB80-4834-B0A7-C88AC34D2588}" sibTransId="{CF9B12EF-57D2-4D06-A499-A0E588F6A1BC}"/>
    <dgm:cxn modelId="{6B974ACE-0FC3-45F2-BD1D-F142EE45CBB2}" type="presOf" srcId="{90B8169F-F338-48C1-96BA-A01461419C5F}" destId="{34CD6D5F-585F-4F8B-A9FE-49F6D05C60B1}" srcOrd="0" destOrd="0" presId="urn:microsoft.com/office/officeart/2005/8/layout/default"/>
    <dgm:cxn modelId="{7C15E3D9-DBC9-4924-9955-B7067E7731A5}" type="presOf" srcId="{96D17D79-C488-4C09-B263-F32CB9C4B867}" destId="{9711DEDC-7AE5-4D94-866E-A0050D230D0C}" srcOrd="0" destOrd="0" presId="urn:microsoft.com/office/officeart/2005/8/layout/default"/>
    <dgm:cxn modelId="{D8AC21F8-CD20-497F-9593-56E6C1F6F91A}" srcId="{98DC5160-EF61-482F-B0DD-8A45A5859E75}" destId="{BA742E04-12FA-469A-A1BC-E0021FE8B8BF}" srcOrd="4" destOrd="0" parTransId="{D38EC767-E385-4C4B-A1CF-012FC2538A3D}" sibTransId="{F92CE09E-B7CE-46EC-A052-3FB255DB549A}"/>
    <dgm:cxn modelId="{179DD6EE-7976-49C1-A2DA-7DFD1E0A1F47}" type="presParOf" srcId="{0C3DF66B-1D3C-4E3A-806B-0526B1DBE3FB}" destId="{34CD6D5F-585F-4F8B-A9FE-49F6D05C60B1}" srcOrd="0" destOrd="0" presId="urn:microsoft.com/office/officeart/2005/8/layout/default"/>
    <dgm:cxn modelId="{E5978DF5-7AE2-4EEF-ADBE-9E88E4735EAE}" type="presParOf" srcId="{0C3DF66B-1D3C-4E3A-806B-0526B1DBE3FB}" destId="{96ADC625-A55B-4B57-97CD-4FB22FBC269B}" srcOrd="1" destOrd="0" presId="urn:microsoft.com/office/officeart/2005/8/layout/default"/>
    <dgm:cxn modelId="{32676528-529F-45B2-B0E7-BC1313070899}" type="presParOf" srcId="{0C3DF66B-1D3C-4E3A-806B-0526B1DBE3FB}" destId="{01F9358F-38C8-47C2-8CB2-21C838EEC5CD}" srcOrd="2" destOrd="0" presId="urn:microsoft.com/office/officeart/2005/8/layout/default"/>
    <dgm:cxn modelId="{F4051F36-4E6C-4673-B4BF-DF5A13415DF8}" type="presParOf" srcId="{0C3DF66B-1D3C-4E3A-806B-0526B1DBE3FB}" destId="{AAF8A79C-B1C7-433A-99EB-EA6EE85AD7E0}" srcOrd="3" destOrd="0" presId="urn:microsoft.com/office/officeart/2005/8/layout/default"/>
    <dgm:cxn modelId="{8173229B-5F9A-4719-AD2F-9EC8CA3C4586}" type="presParOf" srcId="{0C3DF66B-1D3C-4E3A-806B-0526B1DBE3FB}" destId="{74057112-81DA-4295-8E26-1C23E3C7B6CF}" srcOrd="4" destOrd="0" presId="urn:microsoft.com/office/officeart/2005/8/layout/default"/>
    <dgm:cxn modelId="{D2332F0B-75DC-4DE8-BBBE-E4DD990E9F89}" type="presParOf" srcId="{0C3DF66B-1D3C-4E3A-806B-0526B1DBE3FB}" destId="{EFFA8664-2267-4DD3-A5DA-FBFA50DBABEE}" srcOrd="5" destOrd="0" presId="urn:microsoft.com/office/officeart/2005/8/layout/default"/>
    <dgm:cxn modelId="{FF2B615A-FE09-4CC8-B5EE-84F1725B4DFD}" type="presParOf" srcId="{0C3DF66B-1D3C-4E3A-806B-0526B1DBE3FB}" destId="{60699CB8-4BC2-4C65-9C73-D71CD93130AF}" srcOrd="6" destOrd="0" presId="urn:microsoft.com/office/officeart/2005/8/layout/default"/>
    <dgm:cxn modelId="{12924EF2-4E7D-4DAE-A8DC-CD35E090805E}" type="presParOf" srcId="{0C3DF66B-1D3C-4E3A-806B-0526B1DBE3FB}" destId="{76969A47-ED2F-4E10-8C43-B5B60C2CA4B5}" srcOrd="7" destOrd="0" presId="urn:microsoft.com/office/officeart/2005/8/layout/default"/>
    <dgm:cxn modelId="{306129BD-5CCC-4EB1-9B6D-BA527D735B48}" type="presParOf" srcId="{0C3DF66B-1D3C-4E3A-806B-0526B1DBE3FB}" destId="{4B6B3A20-7135-4E53-B962-A37FB447878B}" srcOrd="8" destOrd="0" presId="urn:microsoft.com/office/officeart/2005/8/layout/default"/>
    <dgm:cxn modelId="{FB51E5B7-3C4B-45E7-B731-437D4F098A65}" type="presParOf" srcId="{0C3DF66B-1D3C-4E3A-806B-0526B1DBE3FB}" destId="{60F28204-CE30-4615-B577-9534B8BBDE1C}" srcOrd="9" destOrd="0" presId="urn:microsoft.com/office/officeart/2005/8/layout/default"/>
    <dgm:cxn modelId="{389F6021-CD9D-4D80-A5D2-5A6F0CFE8404}" type="presParOf" srcId="{0C3DF66B-1D3C-4E3A-806B-0526B1DBE3FB}" destId="{B5FE9A0C-0BEC-40C5-AEE5-6F83A67AFA2D}" srcOrd="10" destOrd="0" presId="urn:microsoft.com/office/officeart/2005/8/layout/default"/>
    <dgm:cxn modelId="{3DC401CB-9F67-44A4-AEF0-0F850430144A}" type="presParOf" srcId="{0C3DF66B-1D3C-4E3A-806B-0526B1DBE3FB}" destId="{0D21577A-48A0-4F8A-BFED-86B70F676C12}" srcOrd="11" destOrd="0" presId="urn:microsoft.com/office/officeart/2005/8/layout/default"/>
    <dgm:cxn modelId="{4580491A-D62F-4B93-BBA3-960456DC2DB5}" type="presParOf" srcId="{0C3DF66B-1D3C-4E3A-806B-0526B1DBE3FB}" destId="{9711DEDC-7AE5-4D94-866E-A0050D230D0C}" srcOrd="12" destOrd="0" presId="urn:microsoft.com/office/officeart/2005/8/layout/default"/>
    <dgm:cxn modelId="{F4090B3C-75F0-4DEF-B567-6209E00A7D71}" type="presParOf" srcId="{0C3DF66B-1D3C-4E3A-806B-0526B1DBE3FB}" destId="{AD9D925D-DD97-40C8-982A-A6882DA54822}" srcOrd="13" destOrd="0" presId="urn:microsoft.com/office/officeart/2005/8/layout/default"/>
    <dgm:cxn modelId="{168D5F9C-4562-4BB2-B018-65A5C9E0A639}" type="presParOf" srcId="{0C3DF66B-1D3C-4E3A-806B-0526B1DBE3FB}" destId="{E432CD10-DBAC-452B-961F-3295DA95AFBA}" srcOrd="14" destOrd="0" presId="urn:microsoft.com/office/officeart/2005/8/layout/default"/>
    <dgm:cxn modelId="{F8CCEEB6-A14D-4B52-809F-92DB15D6BE77}" type="presParOf" srcId="{0C3DF66B-1D3C-4E3A-806B-0526B1DBE3FB}" destId="{EC972C46-23FF-4BB6-AB7F-829C9A05A94E}" srcOrd="15" destOrd="0" presId="urn:microsoft.com/office/officeart/2005/8/layout/default"/>
    <dgm:cxn modelId="{786C9716-CA85-4239-9F52-09A35AB1AD10}" type="presParOf" srcId="{0C3DF66B-1D3C-4E3A-806B-0526B1DBE3FB}" destId="{25835213-3CBC-4CB8-82FA-00904C6EAAA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C5160-EF61-482F-B0DD-8A45A5859E7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B8169F-F338-48C1-96BA-A01461419C5F}">
      <dgm:prSet/>
      <dgm:spPr/>
      <dgm:t>
        <a:bodyPr/>
        <a:lstStyle/>
        <a:p>
          <a:r>
            <a:rPr lang="en-US" baseline="0"/>
            <a:t>Nullable Reference Types</a:t>
          </a:r>
          <a:endParaRPr lang="en-US"/>
        </a:p>
      </dgm:t>
    </dgm:pt>
    <dgm:pt modelId="{64D2F8EB-3DFA-4A4C-8236-866AEB61401A}" type="parTrans" cxnId="{9F30C4A7-9C59-45B5-9A15-38CE50618A14}">
      <dgm:prSet/>
      <dgm:spPr/>
      <dgm:t>
        <a:bodyPr/>
        <a:lstStyle/>
        <a:p>
          <a:endParaRPr lang="en-US"/>
        </a:p>
      </dgm:t>
    </dgm:pt>
    <dgm:pt modelId="{5AE734F2-6618-4403-BD86-D2DDD9CFF876}" type="sibTrans" cxnId="{9F30C4A7-9C59-45B5-9A15-38CE50618A14}">
      <dgm:prSet/>
      <dgm:spPr/>
      <dgm:t>
        <a:bodyPr/>
        <a:lstStyle/>
        <a:p>
          <a:endParaRPr lang="en-US"/>
        </a:p>
      </dgm:t>
    </dgm:pt>
    <dgm:pt modelId="{2346EE7E-1CED-413A-89E0-0FC7341776B1}">
      <dgm:prSet/>
      <dgm:spPr/>
      <dgm:t>
        <a:bodyPr/>
        <a:lstStyle/>
        <a:p>
          <a:r>
            <a:rPr lang="en-US" baseline="0"/>
            <a:t>More Patterns</a:t>
          </a:r>
          <a:endParaRPr lang="en-US"/>
        </a:p>
      </dgm:t>
    </dgm:pt>
    <dgm:pt modelId="{2FB0EEE8-88B8-4093-994C-DEEF7B98AF98}" type="parTrans" cxnId="{F0AC7F05-2171-44C4-BC50-FE127641F16F}">
      <dgm:prSet/>
      <dgm:spPr/>
      <dgm:t>
        <a:bodyPr/>
        <a:lstStyle/>
        <a:p>
          <a:endParaRPr lang="en-US"/>
        </a:p>
      </dgm:t>
    </dgm:pt>
    <dgm:pt modelId="{BC050693-6BBC-4C5A-AE50-C8633138E718}" type="sibTrans" cxnId="{F0AC7F05-2171-44C4-BC50-FE127641F16F}">
      <dgm:prSet/>
      <dgm:spPr/>
      <dgm:t>
        <a:bodyPr/>
        <a:lstStyle/>
        <a:p>
          <a:endParaRPr lang="en-US"/>
        </a:p>
      </dgm:t>
    </dgm:pt>
    <dgm:pt modelId="{1489F29C-EBC7-4527-830F-82106205CB17}">
      <dgm:prSet/>
      <dgm:spPr/>
      <dgm:t>
        <a:bodyPr/>
        <a:lstStyle/>
        <a:p>
          <a:r>
            <a:rPr lang="en-US" baseline="0"/>
            <a:t>Indices and Ranges</a:t>
          </a:r>
          <a:endParaRPr lang="en-US"/>
        </a:p>
      </dgm:t>
    </dgm:pt>
    <dgm:pt modelId="{362AE507-04ED-44AD-87A6-4D419C75FE20}" type="parTrans" cxnId="{208C6D36-74CF-4115-8E65-03C51B2FEF18}">
      <dgm:prSet/>
      <dgm:spPr/>
      <dgm:t>
        <a:bodyPr/>
        <a:lstStyle/>
        <a:p>
          <a:endParaRPr lang="en-US"/>
        </a:p>
      </dgm:t>
    </dgm:pt>
    <dgm:pt modelId="{BC923B5A-2227-46B5-A6E7-03ED42D03F45}" type="sibTrans" cxnId="{208C6D36-74CF-4115-8E65-03C51B2FEF18}">
      <dgm:prSet/>
      <dgm:spPr/>
      <dgm:t>
        <a:bodyPr/>
        <a:lstStyle/>
        <a:p>
          <a:endParaRPr lang="en-US"/>
        </a:p>
      </dgm:t>
    </dgm:pt>
    <dgm:pt modelId="{CEF119A4-D44F-4C50-8692-D919540158F9}">
      <dgm:prSet/>
      <dgm:spPr/>
      <dgm:t>
        <a:bodyPr/>
        <a:lstStyle/>
        <a:p>
          <a:r>
            <a:rPr lang="en-US" baseline="0"/>
            <a:t>Static Local Functions</a:t>
          </a:r>
          <a:endParaRPr lang="en-US"/>
        </a:p>
      </dgm:t>
    </dgm:pt>
    <dgm:pt modelId="{1E7B4D8B-5098-41CC-A17C-02A91649A92E}" type="parTrans" cxnId="{09AAF7B9-C855-41BB-BD4F-7A2D68C3432C}">
      <dgm:prSet/>
      <dgm:spPr/>
      <dgm:t>
        <a:bodyPr/>
        <a:lstStyle/>
        <a:p>
          <a:endParaRPr lang="en-US"/>
        </a:p>
      </dgm:t>
    </dgm:pt>
    <dgm:pt modelId="{E12B607C-4220-4A96-A6CA-3AB74945CC18}" type="sibTrans" cxnId="{09AAF7B9-C855-41BB-BD4F-7A2D68C3432C}">
      <dgm:prSet/>
      <dgm:spPr/>
      <dgm:t>
        <a:bodyPr/>
        <a:lstStyle/>
        <a:p>
          <a:endParaRPr lang="en-US"/>
        </a:p>
      </dgm:t>
    </dgm:pt>
    <dgm:pt modelId="{BA742E04-12FA-469A-A1BC-E0021FE8B8BF}">
      <dgm:prSet/>
      <dgm:spPr/>
      <dgm:t>
        <a:bodyPr/>
        <a:lstStyle/>
        <a:p>
          <a:r>
            <a:rPr lang="en-US" baseline="0"/>
            <a:t>using Declarations</a:t>
          </a:r>
          <a:endParaRPr lang="en-US"/>
        </a:p>
      </dgm:t>
    </dgm:pt>
    <dgm:pt modelId="{D38EC767-E385-4C4B-A1CF-012FC2538A3D}" type="parTrans" cxnId="{D8AC21F8-CD20-497F-9593-56E6C1F6F91A}">
      <dgm:prSet/>
      <dgm:spPr/>
      <dgm:t>
        <a:bodyPr/>
        <a:lstStyle/>
        <a:p>
          <a:endParaRPr lang="en-US"/>
        </a:p>
      </dgm:t>
    </dgm:pt>
    <dgm:pt modelId="{F92CE09E-B7CE-46EC-A052-3FB255DB549A}" type="sibTrans" cxnId="{D8AC21F8-CD20-497F-9593-56E6C1F6F91A}">
      <dgm:prSet/>
      <dgm:spPr/>
      <dgm:t>
        <a:bodyPr/>
        <a:lstStyle/>
        <a:p>
          <a:endParaRPr lang="en-US"/>
        </a:p>
      </dgm:t>
    </dgm:pt>
    <dgm:pt modelId="{F94B0B57-B7B1-4B2A-A4FE-54A89148F03A}">
      <dgm:prSet/>
      <dgm:spPr/>
      <dgm:t>
        <a:bodyPr/>
        <a:lstStyle/>
        <a:p>
          <a:r>
            <a:rPr lang="en-US" baseline="0"/>
            <a:t>Async Streams</a:t>
          </a:r>
          <a:endParaRPr lang="en-US"/>
        </a:p>
      </dgm:t>
    </dgm:pt>
    <dgm:pt modelId="{2762F591-D67D-4DA2-B29C-892C8DE7B4A3}" type="parTrans" cxnId="{8A2D1EBF-D54F-46EE-880D-DE4E85693948}">
      <dgm:prSet/>
      <dgm:spPr/>
      <dgm:t>
        <a:bodyPr/>
        <a:lstStyle/>
        <a:p>
          <a:endParaRPr lang="en-US"/>
        </a:p>
      </dgm:t>
    </dgm:pt>
    <dgm:pt modelId="{16105C99-0A44-4B19-8F35-C9DAFC2B0632}" type="sibTrans" cxnId="{8A2D1EBF-D54F-46EE-880D-DE4E85693948}">
      <dgm:prSet/>
      <dgm:spPr/>
      <dgm:t>
        <a:bodyPr/>
        <a:lstStyle/>
        <a:p>
          <a:endParaRPr lang="en-US"/>
        </a:p>
      </dgm:t>
    </dgm:pt>
    <dgm:pt modelId="{96D17D79-C488-4C09-B263-F32CB9C4B867}">
      <dgm:prSet/>
      <dgm:spPr/>
      <dgm:t>
        <a:bodyPr/>
        <a:lstStyle/>
        <a:p>
          <a:r>
            <a:rPr lang="en-US" baseline="0" dirty="0"/>
            <a:t>Default Interface Members</a:t>
          </a:r>
          <a:endParaRPr lang="en-US" dirty="0"/>
        </a:p>
      </dgm:t>
    </dgm:pt>
    <dgm:pt modelId="{EFCB1718-A74A-4AD2-85AC-06A15B254542}" type="parTrans" cxnId="{1BEDE52E-3840-4F6E-9E1D-1A7A5A9C7F41}">
      <dgm:prSet/>
      <dgm:spPr/>
      <dgm:t>
        <a:bodyPr/>
        <a:lstStyle/>
        <a:p>
          <a:endParaRPr lang="en-US"/>
        </a:p>
      </dgm:t>
    </dgm:pt>
    <dgm:pt modelId="{2F517AA2-F717-416D-9A95-E0DF52E85458}" type="sibTrans" cxnId="{1BEDE52E-3840-4F6E-9E1D-1A7A5A9C7F41}">
      <dgm:prSet/>
      <dgm:spPr/>
      <dgm:t>
        <a:bodyPr/>
        <a:lstStyle/>
        <a:p>
          <a:endParaRPr lang="en-US"/>
        </a:p>
      </dgm:t>
    </dgm:pt>
    <dgm:pt modelId="{318FAD3C-9863-403E-9FB2-CA4654DE4A69}">
      <dgm:prSet/>
      <dgm:spPr/>
      <dgm:t>
        <a:bodyPr/>
        <a:lstStyle/>
        <a:p>
          <a:r>
            <a:rPr lang="en-US" baseline="0" dirty="0"/>
            <a:t>Struct </a:t>
          </a:r>
          <a:r>
            <a:rPr lang="en-US" baseline="0" dirty="0" err="1"/>
            <a:t>Readonly</a:t>
          </a:r>
          <a:r>
            <a:rPr lang="en-US" baseline="0" dirty="0"/>
            <a:t> Members</a:t>
          </a:r>
          <a:endParaRPr lang="en-US" dirty="0"/>
        </a:p>
      </dgm:t>
    </dgm:pt>
    <dgm:pt modelId="{FF525A0F-EB80-4834-B0A7-C88AC34D2588}" type="parTrans" cxnId="{361F43C8-7BE5-47BF-8068-3E668E5A46CB}">
      <dgm:prSet/>
      <dgm:spPr/>
      <dgm:t>
        <a:bodyPr/>
        <a:lstStyle/>
        <a:p>
          <a:endParaRPr lang="en-US"/>
        </a:p>
      </dgm:t>
    </dgm:pt>
    <dgm:pt modelId="{CF9B12EF-57D2-4D06-A499-A0E588F6A1BC}" type="sibTrans" cxnId="{361F43C8-7BE5-47BF-8068-3E668E5A46CB}">
      <dgm:prSet/>
      <dgm:spPr/>
      <dgm:t>
        <a:bodyPr/>
        <a:lstStyle/>
        <a:p>
          <a:endParaRPr lang="en-US"/>
        </a:p>
      </dgm:t>
    </dgm:pt>
    <dgm:pt modelId="{09A03695-A8C1-40F3-B595-C839459FCFF9}">
      <dgm:prSet/>
      <dgm:spPr/>
      <dgm:t>
        <a:bodyPr/>
        <a:lstStyle/>
        <a:p>
          <a:r>
            <a:rPr lang="en-US" baseline="0"/>
            <a:t>Disposable ref structs</a:t>
          </a:r>
          <a:endParaRPr lang="en-US" dirty="0"/>
        </a:p>
      </dgm:t>
    </dgm:pt>
    <dgm:pt modelId="{393E4AD9-2D44-4A75-B522-22AA623ACA2E}" type="parTrans" cxnId="{336F05CC-3717-42CD-A919-5C8B2D4857A1}">
      <dgm:prSet/>
      <dgm:spPr/>
      <dgm:t>
        <a:bodyPr/>
        <a:lstStyle/>
        <a:p>
          <a:endParaRPr lang="en-US"/>
        </a:p>
      </dgm:t>
    </dgm:pt>
    <dgm:pt modelId="{B9F9DA3C-8640-4806-8889-D221E4047537}" type="sibTrans" cxnId="{336F05CC-3717-42CD-A919-5C8B2D4857A1}">
      <dgm:prSet/>
      <dgm:spPr/>
      <dgm:t>
        <a:bodyPr/>
        <a:lstStyle/>
        <a:p>
          <a:endParaRPr lang="en-US"/>
        </a:p>
      </dgm:t>
    </dgm:pt>
    <dgm:pt modelId="{0C3DF66B-1D3C-4E3A-806B-0526B1DBE3FB}" type="pres">
      <dgm:prSet presAssocID="{98DC5160-EF61-482F-B0DD-8A45A5859E75}" presName="diagram" presStyleCnt="0">
        <dgm:presLayoutVars>
          <dgm:dir/>
          <dgm:resizeHandles val="exact"/>
        </dgm:presLayoutVars>
      </dgm:prSet>
      <dgm:spPr/>
    </dgm:pt>
    <dgm:pt modelId="{34CD6D5F-585F-4F8B-A9FE-49F6D05C60B1}" type="pres">
      <dgm:prSet presAssocID="{90B8169F-F338-48C1-96BA-A01461419C5F}" presName="node" presStyleLbl="node1" presStyleIdx="0" presStyleCnt="9">
        <dgm:presLayoutVars>
          <dgm:bulletEnabled val="1"/>
        </dgm:presLayoutVars>
      </dgm:prSet>
      <dgm:spPr/>
    </dgm:pt>
    <dgm:pt modelId="{96ADC625-A55B-4B57-97CD-4FB22FBC269B}" type="pres">
      <dgm:prSet presAssocID="{5AE734F2-6618-4403-BD86-D2DDD9CFF876}" presName="sibTrans" presStyleCnt="0"/>
      <dgm:spPr/>
    </dgm:pt>
    <dgm:pt modelId="{01F9358F-38C8-47C2-8CB2-21C838EEC5CD}" type="pres">
      <dgm:prSet presAssocID="{2346EE7E-1CED-413A-89E0-0FC7341776B1}" presName="node" presStyleLbl="node1" presStyleIdx="1" presStyleCnt="9">
        <dgm:presLayoutVars>
          <dgm:bulletEnabled val="1"/>
        </dgm:presLayoutVars>
      </dgm:prSet>
      <dgm:spPr/>
    </dgm:pt>
    <dgm:pt modelId="{AAF8A79C-B1C7-433A-99EB-EA6EE85AD7E0}" type="pres">
      <dgm:prSet presAssocID="{BC050693-6BBC-4C5A-AE50-C8633138E718}" presName="sibTrans" presStyleCnt="0"/>
      <dgm:spPr/>
    </dgm:pt>
    <dgm:pt modelId="{74057112-81DA-4295-8E26-1C23E3C7B6CF}" type="pres">
      <dgm:prSet presAssocID="{1489F29C-EBC7-4527-830F-82106205CB17}" presName="node" presStyleLbl="node1" presStyleIdx="2" presStyleCnt="9">
        <dgm:presLayoutVars>
          <dgm:bulletEnabled val="1"/>
        </dgm:presLayoutVars>
      </dgm:prSet>
      <dgm:spPr/>
    </dgm:pt>
    <dgm:pt modelId="{EFFA8664-2267-4DD3-A5DA-FBFA50DBABEE}" type="pres">
      <dgm:prSet presAssocID="{BC923B5A-2227-46B5-A6E7-03ED42D03F45}" presName="sibTrans" presStyleCnt="0"/>
      <dgm:spPr/>
    </dgm:pt>
    <dgm:pt modelId="{60699CB8-4BC2-4C65-9C73-D71CD93130AF}" type="pres">
      <dgm:prSet presAssocID="{CEF119A4-D44F-4C50-8692-D919540158F9}" presName="node" presStyleLbl="node1" presStyleIdx="3" presStyleCnt="9">
        <dgm:presLayoutVars>
          <dgm:bulletEnabled val="1"/>
        </dgm:presLayoutVars>
      </dgm:prSet>
      <dgm:spPr/>
    </dgm:pt>
    <dgm:pt modelId="{76969A47-ED2F-4E10-8C43-B5B60C2CA4B5}" type="pres">
      <dgm:prSet presAssocID="{E12B607C-4220-4A96-A6CA-3AB74945CC18}" presName="sibTrans" presStyleCnt="0"/>
      <dgm:spPr/>
    </dgm:pt>
    <dgm:pt modelId="{4B6B3A20-7135-4E53-B962-A37FB447878B}" type="pres">
      <dgm:prSet presAssocID="{BA742E04-12FA-469A-A1BC-E0021FE8B8BF}" presName="node" presStyleLbl="node1" presStyleIdx="4" presStyleCnt="9">
        <dgm:presLayoutVars>
          <dgm:bulletEnabled val="1"/>
        </dgm:presLayoutVars>
      </dgm:prSet>
      <dgm:spPr/>
    </dgm:pt>
    <dgm:pt modelId="{60F28204-CE30-4615-B577-9534B8BBDE1C}" type="pres">
      <dgm:prSet presAssocID="{F92CE09E-B7CE-46EC-A052-3FB255DB549A}" presName="sibTrans" presStyleCnt="0"/>
      <dgm:spPr/>
    </dgm:pt>
    <dgm:pt modelId="{B5FE9A0C-0BEC-40C5-AEE5-6F83A67AFA2D}" type="pres">
      <dgm:prSet presAssocID="{F94B0B57-B7B1-4B2A-A4FE-54A89148F03A}" presName="node" presStyleLbl="node1" presStyleIdx="5" presStyleCnt="9">
        <dgm:presLayoutVars>
          <dgm:bulletEnabled val="1"/>
        </dgm:presLayoutVars>
      </dgm:prSet>
      <dgm:spPr/>
    </dgm:pt>
    <dgm:pt modelId="{0D21577A-48A0-4F8A-BFED-86B70F676C12}" type="pres">
      <dgm:prSet presAssocID="{16105C99-0A44-4B19-8F35-C9DAFC2B0632}" presName="sibTrans" presStyleCnt="0"/>
      <dgm:spPr/>
    </dgm:pt>
    <dgm:pt modelId="{9711DEDC-7AE5-4D94-866E-A0050D230D0C}" type="pres">
      <dgm:prSet presAssocID="{96D17D79-C488-4C09-B263-F32CB9C4B867}" presName="node" presStyleLbl="node1" presStyleIdx="6" presStyleCnt="9">
        <dgm:presLayoutVars>
          <dgm:bulletEnabled val="1"/>
        </dgm:presLayoutVars>
      </dgm:prSet>
      <dgm:spPr/>
    </dgm:pt>
    <dgm:pt modelId="{AD9D925D-DD97-40C8-982A-A6882DA54822}" type="pres">
      <dgm:prSet presAssocID="{2F517AA2-F717-416D-9A95-E0DF52E85458}" presName="sibTrans" presStyleCnt="0"/>
      <dgm:spPr/>
    </dgm:pt>
    <dgm:pt modelId="{E432CD10-DBAC-452B-961F-3295DA95AFBA}" type="pres">
      <dgm:prSet presAssocID="{318FAD3C-9863-403E-9FB2-CA4654DE4A69}" presName="node" presStyleLbl="node1" presStyleIdx="7" presStyleCnt="9">
        <dgm:presLayoutVars>
          <dgm:bulletEnabled val="1"/>
        </dgm:presLayoutVars>
      </dgm:prSet>
      <dgm:spPr/>
    </dgm:pt>
    <dgm:pt modelId="{43E76C6E-4EA5-4935-8FF0-5CA6B3CE800F}" type="pres">
      <dgm:prSet presAssocID="{CF9B12EF-57D2-4D06-A499-A0E588F6A1BC}" presName="sibTrans" presStyleCnt="0"/>
      <dgm:spPr/>
    </dgm:pt>
    <dgm:pt modelId="{2F6022A3-E6D6-4284-AD4E-FEA34E6D460F}" type="pres">
      <dgm:prSet presAssocID="{09A03695-A8C1-40F3-B595-C839459FCFF9}" presName="node" presStyleLbl="node1" presStyleIdx="8" presStyleCnt="9">
        <dgm:presLayoutVars>
          <dgm:bulletEnabled val="1"/>
        </dgm:presLayoutVars>
      </dgm:prSet>
      <dgm:spPr/>
    </dgm:pt>
  </dgm:ptLst>
  <dgm:cxnLst>
    <dgm:cxn modelId="{F0AC7F05-2171-44C4-BC50-FE127641F16F}" srcId="{98DC5160-EF61-482F-B0DD-8A45A5859E75}" destId="{2346EE7E-1CED-413A-89E0-0FC7341776B1}" srcOrd="1" destOrd="0" parTransId="{2FB0EEE8-88B8-4093-994C-DEEF7B98AF98}" sibTransId="{BC050693-6BBC-4C5A-AE50-C8633138E718}"/>
    <dgm:cxn modelId="{C66D8705-5C82-4BAA-8017-6A1A0FE155EA}" type="presOf" srcId="{CEF119A4-D44F-4C50-8692-D919540158F9}" destId="{60699CB8-4BC2-4C65-9C73-D71CD93130AF}" srcOrd="0" destOrd="0" presId="urn:microsoft.com/office/officeart/2005/8/layout/default"/>
    <dgm:cxn modelId="{1BEDE52E-3840-4F6E-9E1D-1A7A5A9C7F41}" srcId="{98DC5160-EF61-482F-B0DD-8A45A5859E75}" destId="{96D17D79-C488-4C09-B263-F32CB9C4B867}" srcOrd="6" destOrd="0" parTransId="{EFCB1718-A74A-4AD2-85AC-06A15B254542}" sibTransId="{2F517AA2-F717-416D-9A95-E0DF52E85458}"/>
    <dgm:cxn modelId="{3799E233-1FF1-4BEB-8AC9-D5DA55B26A08}" type="presOf" srcId="{98DC5160-EF61-482F-B0DD-8A45A5859E75}" destId="{0C3DF66B-1D3C-4E3A-806B-0526B1DBE3FB}" srcOrd="0" destOrd="0" presId="urn:microsoft.com/office/officeart/2005/8/layout/default"/>
    <dgm:cxn modelId="{C9CEBA35-7C91-4FD4-BDB5-04402E9819D8}" type="presOf" srcId="{1489F29C-EBC7-4527-830F-82106205CB17}" destId="{74057112-81DA-4295-8E26-1C23E3C7B6CF}" srcOrd="0" destOrd="0" presId="urn:microsoft.com/office/officeart/2005/8/layout/default"/>
    <dgm:cxn modelId="{208C6D36-74CF-4115-8E65-03C51B2FEF18}" srcId="{98DC5160-EF61-482F-B0DD-8A45A5859E75}" destId="{1489F29C-EBC7-4527-830F-82106205CB17}" srcOrd="2" destOrd="0" parTransId="{362AE507-04ED-44AD-87A6-4D419C75FE20}" sibTransId="{BC923B5A-2227-46B5-A6E7-03ED42D03F45}"/>
    <dgm:cxn modelId="{C8452744-2CF7-4A6E-90E7-E4A3F942EE5B}" type="presOf" srcId="{2346EE7E-1CED-413A-89E0-0FC7341776B1}" destId="{01F9358F-38C8-47C2-8CB2-21C838EEC5CD}" srcOrd="0" destOrd="0" presId="urn:microsoft.com/office/officeart/2005/8/layout/default"/>
    <dgm:cxn modelId="{C6DDF077-E638-43BF-81E2-32482DFF9E09}" type="presOf" srcId="{F94B0B57-B7B1-4B2A-A4FE-54A89148F03A}" destId="{B5FE9A0C-0BEC-40C5-AEE5-6F83A67AFA2D}" srcOrd="0" destOrd="0" presId="urn:microsoft.com/office/officeart/2005/8/layout/default"/>
    <dgm:cxn modelId="{9A5BD085-972A-4517-9246-7CB372730906}" type="presOf" srcId="{BA742E04-12FA-469A-A1BC-E0021FE8B8BF}" destId="{4B6B3A20-7135-4E53-B962-A37FB447878B}" srcOrd="0" destOrd="0" presId="urn:microsoft.com/office/officeart/2005/8/layout/default"/>
    <dgm:cxn modelId="{9F30C4A7-9C59-45B5-9A15-38CE50618A14}" srcId="{98DC5160-EF61-482F-B0DD-8A45A5859E75}" destId="{90B8169F-F338-48C1-96BA-A01461419C5F}" srcOrd="0" destOrd="0" parTransId="{64D2F8EB-3DFA-4A4C-8236-866AEB61401A}" sibTransId="{5AE734F2-6618-4403-BD86-D2DDD9CFF876}"/>
    <dgm:cxn modelId="{09AAF7B9-C855-41BB-BD4F-7A2D68C3432C}" srcId="{98DC5160-EF61-482F-B0DD-8A45A5859E75}" destId="{CEF119A4-D44F-4C50-8692-D919540158F9}" srcOrd="3" destOrd="0" parTransId="{1E7B4D8B-5098-41CC-A17C-02A91649A92E}" sibTransId="{E12B607C-4220-4A96-A6CA-3AB74945CC18}"/>
    <dgm:cxn modelId="{A557D3BD-44F2-4D88-96C8-68E44F07A32F}" type="presOf" srcId="{318FAD3C-9863-403E-9FB2-CA4654DE4A69}" destId="{E432CD10-DBAC-452B-961F-3295DA95AFBA}" srcOrd="0" destOrd="0" presId="urn:microsoft.com/office/officeart/2005/8/layout/default"/>
    <dgm:cxn modelId="{8A2D1EBF-D54F-46EE-880D-DE4E85693948}" srcId="{98DC5160-EF61-482F-B0DD-8A45A5859E75}" destId="{F94B0B57-B7B1-4B2A-A4FE-54A89148F03A}" srcOrd="5" destOrd="0" parTransId="{2762F591-D67D-4DA2-B29C-892C8DE7B4A3}" sibTransId="{16105C99-0A44-4B19-8F35-C9DAFC2B0632}"/>
    <dgm:cxn modelId="{361F43C8-7BE5-47BF-8068-3E668E5A46CB}" srcId="{98DC5160-EF61-482F-B0DD-8A45A5859E75}" destId="{318FAD3C-9863-403E-9FB2-CA4654DE4A69}" srcOrd="7" destOrd="0" parTransId="{FF525A0F-EB80-4834-B0A7-C88AC34D2588}" sibTransId="{CF9B12EF-57D2-4D06-A499-A0E588F6A1BC}"/>
    <dgm:cxn modelId="{336F05CC-3717-42CD-A919-5C8B2D4857A1}" srcId="{98DC5160-EF61-482F-B0DD-8A45A5859E75}" destId="{09A03695-A8C1-40F3-B595-C839459FCFF9}" srcOrd="8" destOrd="0" parTransId="{393E4AD9-2D44-4A75-B522-22AA623ACA2E}" sibTransId="{B9F9DA3C-8640-4806-8889-D221E4047537}"/>
    <dgm:cxn modelId="{6B974ACE-0FC3-45F2-BD1D-F142EE45CBB2}" type="presOf" srcId="{90B8169F-F338-48C1-96BA-A01461419C5F}" destId="{34CD6D5F-585F-4F8B-A9FE-49F6D05C60B1}" srcOrd="0" destOrd="0" presId="urn:microsoft.com/office/officeart/2005/8/layout/default"/>
    <dgm:cxn modelId="{7C15E3D9-DBC9-4924-9955-B7067E7731A5}" type="presOf" srcId="{96D17D79-C488-4C09-B263-F32CB9C4B867}" destId="{9711DEDC-7AE5-4D94-866E-A0050D230D0C}" srcOrd="0" destOrd="0" presId="urn:microsoft.com/office/officeart/2005/8/layout/default"/>
    <dgm:cxn modelId="{D8AC21F8-CD20-497F-9593-56E6C1F6F91A}" srcId="{98DC5160-EF61-482F-B0DD-8A45A5859E75}" destId="{BA742E04-12FA-469A-A1BC-E0021FE8B8BF}" srcOrd="4" destOrd="0" parTransId="{D38EC767-E385-4C4B-A1CF-012FC2538A3D}" sibTransId="{F92CE09E-B7CE-46EC-A052-3FB255DB549A}"/>
    <dgm:cxn modelId="{0A47E8F8-4394-4CBA-BDEC-E7B10106DAA1}" type="presOf" srcId="{09A03695-A8C1-40F3-B595-C839459FCFF9}" destId="{2F6022A3-E6D6-4284-AD4E-FEA34E6D460F}" srcOrd="0" destOrd="0" presId="urn:microsoft.com/office/officeart/2005/8/layout/default"/>
    <dgm:cxn modelId="{179DD6EE-7976-49C1-A2DA-7DFD1E0A1F47}" type="presParOf" srcId="{0C3DF66B-1D3C-4E3A-806B-0526B1DBE3FB}" destId="{34CD6D5F-585F-4F8B-A9FE-49F6D05C60B1}" srcOrd="0" destOrd="0" presId="urn:microsoft.com/office/officeart/2005/8/layout/default"/>
    <dgm:cxn modelId="{E5978DF5-7AE2-4EEF-ADBE-9E88E4735EAE}" type="presParOf" srcId="{0C3DF66B-1D3C-4E3A-806B-0526B1DBE3FB}" destId="{96ADC625-A55B-4B57-97CD-4FB22FBC269B}" srcOrd="1" destOrd="0" presId="urn:microsoft.com/office/officeart/2005/8/layout/default"/>
    <dgm:cxn modelId="{32676528-529F-45B2-B0E7-BC1313070899}" type="presParOf" srcId="{0C3DF66B-1D3C-4E3A-806B-0526B1DBE3FB}" destId="{01F9358F-38C8-47C2-8CB2-21C838EEC5CD}" srcOrd="2" destOrd="0" presId="urn:microsoft.com/office/officeart/2005/8/layout/default"/>
    <dgm:cxn modelId="{F4051F36-4E6C-4673-B4BF-DF5A13415DF8}" type="presParOf" srcId="{0C3DF66B-1D3C-4E3A-806B-0526B1DBE3FB}" destId="{AAF8A79C-B1C7-433A-99EB-EA6EE85AD7E0}" srcOrd="3" destOrd="0" presId="urn:microsoft.com/office/officeart/2005/8/layout/default"/>
    <dgm:cxn modelId="{8173229B-5F9A-4719-AD2F-9EC8CA3C4586}" type="presParOf" srcId="{0C3DF66B-1D3C-4E3A-806B-0526B1DBE3FB}" destId="{74057112-81DA-4295-8E26-1C23E3C7B6CF}" srcOrd="4" destOrd="0" presId="urn:microsoft.com/office/officeart/2005/8/layout/default"/>
    <dgm:cxn modelId="{D2332F0B-75DC-4DE8-BBBE-E4DD990E9F89}" type="presParOf" srcId="{0C3DF66B-1D3C-4E3A-806B-0526B1DBE3FB}" destId="{EFFA8664-2267-4DD3-A5DA-FBFA50DBABEE}" srcOrd="5" destOrd="0" presId="urn:microsoft.com/office/officeart/2005/8/layout/default"/>
    <dgm:cxn modelId="{FF2B615A-FE09-4CC8-B5EE-84F1725B4DFD}" type="presParOf" srcId="{0C3DF66B-1D3C-4E3A-806B-0526B1DBE3FB}" destId="{60699CB8-4BC2-4C65-9C73-D71CD93130AF}" srcOrd="6" destOrd="0" presId="urn:microsoft.com/office/officeart/2005/8/layout/default"/>
    <dgm:cxn modelId="{12924EF2-4E7D-4DAE-A8DC-CD35E090805E}" type="presParOf" srcId="{0C3DF66B-1D3C-4E3A-806B-0526B1DBE3FB}" destId="{76969A47-ED2F-4E10-8C43-B5B60C2CA4B5}" srcOrd="7" destOrd="0" presId="urn:microsoft.com/office/officeart/2005/8/layout/default"/>
    <dgm:cxn modelId="{306129BD-5CCC-4EB1-9B6D-BA527D735B48}" type="presParOf" srcId="{0C3DF66B-1D3C-4E3A-806B-0526B1DBE3FB}" destId="{4B6B3A20-7135-4E53-B962-A37FB447878B}" srcOrd="8" destOrd="0" presId="urn:microsoft.com/office/officeart/2005/8/layout/default"/>
    <dgm:cxn modelId="{FB51E5B7-3C4B-45E7-B731-437D4F098A65}" type="presParOf" srcId="{0C3DF66B-1D3C-4E3A-806B-0526B1DBE3FB}" destId="{60F28204-CE30-4615-B577-9534B8BBDE1C}" srcOrd="9" destOrd="0" presId="urn:microsoft.com/office/officeart/2005/8/layout/default"/>
    <dgm:cxn modelId="{389F6021-CD9D-4D80-A5D2-5A6F0CFE8404}" type="presParOf" srcId="{0C3DF66B-1D3C-4E3A-806B-0526B1DBE3FB}" destId="{B5FE9A0C-0BEC-40C5-AEE5-6F83A67AFA2D}" srcOrd="10" destOrd="0" presId="urn:microsoft.com/office/officeart/2005/8/layout/default"/>
    <dgm:cxn modelId="{3DC401CB-9F67-44A4-AEF0-0F850430144A}" type="presParOf" srcId="{0C3DF66B-1D3C-4E3A-806B-0526B1DBE3FB}" destId="{0D21577A-48A0-4F8A-BFED-86B70F676C12}" srcOrd="11" destOrd="0" presId="urn:microsoft.com/office/officeart/2005/8/layout/default"/>
    <dgm:cxn modelId="{4580491A-D62F-4B93-BBA3-960456DC2DB5}" type="presParOf" srcId="{0C3DF66B-1D3C-4E3A-806B-0526B1DBE3FB}" destId="{9711DEDC-7AE5-4D94-866E-A0050D230D0C}" srcOrd="12" destOrd="0" presId="urn:microsoft.com/office/officeart/2005/8/layout/default"/>
    <dgm:cxn modelId="{F4090B3C-75F0-4DEF-B567-6209E00A7D71}" type="presParOf" srcId="{0C3DF66B-1D3C-4E3A-806B-0526B1DBE3FB}" destId="{AD9D925D-DD97-40C8-982A-A6882DA54822}" srcOrd="13" destOrd="0" presId="urn:microsoft.com/office/officeart/2005/8/layout/default"/>
    <dgm:cxn modelId="{168D5F9C-4562-4BB2-B018-65A5C9E0A639}" type="presParOf" srcId="{0C3DF66B-1D3C-4E3A-806B-0526B1DBE3FB}" destId="{E432CD10-DBAC-452B-961F-3295DA95AFBA}" srcOrd="14" destOrd="0" presId="urn:microsoft.com/office/officeart/2005/8/layout/default"/>
    <dgm:cxn modelId="{1399CE94-8469-49C9-9388-D4E6A7C53D9A}" type="presParOf" srcId="{0C3DF66B-1D3C-4E3A-806B-0526B1DBE3FB}" destId="{43E76C6E-4EA5-4935-8FF0-5CA6B3CE800F}" srcOrd="15" destOrd="0" presId="urn:microsoft.com/office/officeart/2005/8/layout/default"/>
    <dgm:cxn modelId="{713B65F4-1EAE-4412-8E02-F27A464105B3}" type="presParOf" srcId="{0C3DF66B-1D3C-4E3A-806B-0526B1DBE3FB}" destId="{2F6022A3-E6D6-4284-AD4E-FEA34E6D460F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D6D5F-585F-4F8B-A9FE-49F6D05C60B1}">
      <dsp:nvSpPr>
        <dsp:cNvPr id="0" name=""/>
        <dsp:cNvSpPr/>
      </dsp:nvSpPr>
      <dsp:spPr>
        <a:xfrm>
          <a:off x="791442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Nullable Reference Types</a:t>
          </a:r>
          <a:endParaRPr lang="en-US" sz="2500" kern="1200"/>
        </a:p>
      </dsp:txBody>
      <dsp:txXfrm>
        <a:off x="791442" y="1362"/>
        <a:ext cx="2282339" cy="1369403"/>
      </dsp:txXfrm>
    </dsp:sp>
    <dsp:sp modelId="{01F9358F-38C8-47C2-8CB2-21C838EEC5CD}">
      <dsp:nvSpPr>
        <dsp:cNvPr id="0" name=""/>
        <dsp:cNvSpPr/>
      </dsp:nvSpPr>
      <dsp:spPr>
        <a:xfrm>
          <a:off x="3302015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More Patterns</a:t>
          </a:r>
          <a:endParaRPr lang="en-US" sz="2500" kern="1200"/>
        </a:p>
      </dsp:txBody>
      <dsp:txXfrm>
        <a:off x="3302015" y="1362"/>
        <a:ext cx="2282339" cy="1369403"/>
      </dsp:txXfrm>
    </dsp:sp>
    <dsp:sp modelId="{74057112-81DA-4295-8E26-1C23E3C7B6CF}">
      <dsp:nvSpPr>
        <dsp:cNvPr id="0" name=""/>
        <dsp:cNvSpPr/>
      </dsp:nvSpPr>
      <dsp:spPr>
        <a:xfrm>
          <a:off x="5812589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Indices and Ranges</a:t>
          </a:r>
          <a:endParaRPr lang="en-US" sz="2500" kern="1200"/>
        </a:p>
      </dsp:txBody>
      <dsp:txXfrm>
        <a:off x="5812589" y="1362"/>
        <a:ext cx="2282339" cy="1369403"/>
      </dsp:txXfrm>
    </dsp:sp>
    <dsp:sp modelId="{60699CB8-4BC2-4C65-9C73-D71CD93130AF}">
      <dsp:nvSpPr>
        <dsp:cNvPr id="0" name=""/>
        <dsp:cNvSpPr/>
      </dsp:nvSpPr>
      <dsp:spPr>
        <a:xfrm>
          <a:off x="791442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Static Local Functions</a:t>
          </a:r>
          <a:endParaRPr lang="en-US" sz="2500" kern="1200"/>
        </a:p>
      </dsp:txBody>
      <dsp:txXfrm>
        <a:off x="791442" y="1599000"/>
        <a:ext cx="2282339" cy="1369403"/>
      </dsp:txXfrm>
    </dsp:sp>
    <dsp:sp modelId="{4B6B3A20-7135-4E53-B962-A37FB447878B}">
      <dsp:nvSpPr>
        <dsp:cNvPr id="0" name=""/>
        <dsp:cNvSpPr/>
      </dsp:nvSpPr>
      <dsp:spPr>
        <a:xfrm>
          <a:off x="3302015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using Declarations</a:t>
          </a:r>
          <a:endParaRPr lang="en-US" sz="2500" kern="1200"/>
        </a:p>
      </dsp:txBody>
      <dsp:txXfrm>
        <a:off x="3302015" y="1599000"/>
        <a:ext cx="2282339" cy="1369403"/>
      </dsp:txXfrm>
    </dsp:sp>
    <dsp:sp modelId="{B5FE9A0C-0BEC-40C5-AEE5-6F83A67AFA2D}">
      <dsp:nvSpPr>
        <dsp:cNvPr id="0" name=""/>
        <dsp:cNvSpPr/>
      </dsp:nvSpPr>
      <dsp:spPr>
        <a:xfrm>
          <a:off x="5812589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Async Streams</a:t>
          </a:r>
          <a:endParaRPr lang="en-US" sz="2500" kern="1200"/>
        </a:p>
      </dsp:txBody>
      <dsp:txXfrm>
        <a:off x="5812589" y="1599000"/>
        <a:ext cx="2282339" cy="1369403"/>
      </dsp:txXfrm>
    </dsp:sp>
    <dsp:sp modelId="{9711DEDC-7AE5-4D94-866E-A0050D230D0C}">
      <dsp:nvSpPr>
        <dsp:cNvPr id="0" name=""/>
        <dsp:cNvSpPr/>
      </dsp:nvSpPr>
      <dsp:spPr>
        <a:xfrm>
          <a:off x="791442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Default Interface Members</a:t>
          </a:r>
          <a:endParaRPr lang="en-US" sz="2500" kern="1200" dirty="0"/>
        </a:p>
      </dsp:txBody>
      <dsp:txXfrm>
        <a:off x="791442" y="3196637"/>
        <a:ext cx="2282339" cy="1369403"/>
      </dsp:txXfrm>
    </dsp:sp>
    <dsp:sp modelId="{E432CD10-DBAC-452B-961F-3295DA95AFBA}">
      <dsp:nvSpPr>
        <dsp:cNvPr id="0" name=""/>
        <dsp:cNvSpPr/>
      </dsp:nvSpPr>
      <dsp:spPr>
        <a:xfrm>
          <a:off x="3302015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Struct </a:t>
          </a:r>
          <a:r>
            <a:rPr lang="en-US" sz="2500" kern="1200" baseline="0" dirty="0" err="1"/>
            <a:t>Readonly</a:t>
          </a:r>
          <a:r>
            <a:rPr lang="en-US" sz="2500" kern="1200" baseline="0" dirty="0"/>
            <a:t> Members</a:t>
          </a:r>
          <a:endParaRPr lang="en-US" sz="2500" kern="1200" dirty="0"/>
        </a:p>
      </dsp:txBody>
      <dsp:txXfrm>
        <a:off x="3302015" y="3196637"/>
        <a:ext cx="2282339" cy="1369403"/>
      </dsp:txXfrm>
    </dsp:sp>
    <dsp:sp modelId="{25835213-3CBC-4CB8-82FA-00904C6EAAA7}">
      <dsp:nvSpPr>
        <dsp:cNvPr id="0" name=""/>
        <dsp:cNvSpPr/>
      </dsp:nvSpPr>
      <dsp:spPr>
        <a:xfrm>
          <a:off x="5812589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Disposable ref structs</a:t>
          </a:r>
          <a:endParaRPr lang="en-US" sz="2500" kern="1200" dirty="0"/>
        </a:p>
      </dsp:txBody>
      <dsp:txXfrm>
        <a:off x="5812589" y="3196637"/>
        <a:ext cx="2282339" cy="1369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D6D5F-585F-4F8B-A9FE-49F6D05C60B1}">
      <dsp:nvSpPr>
        <dsp:cNvPr id="0" name=""/>
        <dsp:cNvSpPr/>
      </dsp:nvSpPr>
      <dsp:spPr>
        <a:xfrm>
          <a:off x="791442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Nullable Reference Types</a:t>
          </a:r>
          <a:endParaRPr lang="en-US" sz="2500" kern="1200"/>
        </a:p>
      </dsp:txBody>
      <dsp:txXfrm>
        <a:off x="791442" y="1362"/>
        <a:ext cx="2282339" cy="1369403"/>
      </dsp:txXfrm>
    </dsp:sp>
    <dsp:sp modelId="{01F9358F-38C8-47C2-8CB2-21C838EEC5CD}">
      <dsp:nvSpPr>
        <dsp:cNvPr id="0" name=""/>
        <dsp:cNvSpPr/>
      </dsp:nvSpPr>
      <dsp:spPr>
        <a:xfrm>
          <a:off x="3302015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More Patterns</a:t>
          </a:r>
          <a:endParaRPr lang="en-US" sz="2500" kern="1200"/>
        </a:p>
      </dsp:txBody>
      <dsp:txXfrm>
        <a:off x="3302015" y="1362"/>
        <a:ext cx="2282339" cy="1369403"/>
      </dsp:txXfrm>
    </dsp:sp>
    <dsp:sp modelId="{74057112-81DA-4295-8E26-1C23E3C7B6CF}">
      <dsp:nvSpPr>
        <dsp:cNvPr id="0" name=""/>
        <dsp:cNvSpPr/>
      </dsp:nvSpPr>
      <dsp:spPr>
        <a:xfrm>
          <a:off x="5812589" y="1362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Indices and Ranges</a:t>
          </a:r>
          <a:endParaRPr lang="en-US" sz="2500" kern="1200"/>
        </a:p>
      </dsp:txBody>
      <dsp:txXfrm>
        <a:off x="5812589" y="1362"/>
        <a:ext cx="2282339" cy="1369403"/>
      </dsp:txXfrm>
    </dsp:sp>
    <dsp:sp modelId="{60699CB8-4BC2-4C65-9C73-D71CD93130AF}">
      <dsp:nvSpPr>
        <dsp:cNvPr id="0" name=""/>
        <dsp:cNvSpPr/>
      </dsp:nvSpPr>
      <dsp:spPr>
        <a:xfrm>
          <a:off x="791442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Static Local Functions</a:t>
          </a:r>
          <a:endParaRPr lang="en-US" sz="2500" kern="1200"/>
        </a:p>
      </dsp:txBody>
      <dsp:txXfrm>
        <a:off x="791442" y="1599000"/>
        <a:ext cx="2282339" cy="1369403"/>
      </dsp:txXfrm>
    </dsp:sp>
    <dsp:sp modelId="{4B6B3A20-7135-4E53-B962-A37FB447878B}">
      <dsp:nvSpPr>
        <dsp:cNvPr id="0" name=""/>
        <dsp:cNvSpPr/>
      </dsp:nvSpPr>
      <dsp:spPr>
        <a:xfrm>
          <a:off x="3302015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using Declarations</a:t>
          </a:r>
          <a:endParaRPr lang="en-US" sz="2500" kern="1200"/>
        </a:p>
      </dsp:txBody>
      <dsp:txXfrm>
        <a:off x="3302015" y="1599000"/>
        <a:ext cx="2282339" cy="1369403"/>
      </dsp:txXfrm>
    </dsp:sp>
    <dsp:sp modelId="{B5FE9A0C-0BEC-40C5-AEE5-6F83A67AFA2D}">
      <dsp:nvSpPr>
        <dsp:cNvPr id="0" name=""/>
        <dsp:cNvSpPr/>
      </dsp:nvSpPr>
      <dsp:spPr>
        <a:xfrm>
          <a:off x="5812589" y="1599000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Async Streams</a:t>
          </a:r>
          <a:endParaRPr lang="en-US" sz="2500" kern="1200"/>
        </a:p>
      </dsp:txBody>
      <dsp:txXfrm>
        <a:off x="5812589" y="1599000"/>
        <a:ext cx="2282339" cy="1369403"/>
      </dsp:txXfrm>
    </dsp:sp>
    <dsp:sp modelId="{9711DEDC-7AE5-4D94-866E-A0050D230D0C}">
      <dsp:nvSpPr>
        <dsp:cNvPr id="0" name=""/>
        <dsp:cNvSpPr/>
      </dsp:nvSpPr>
      <dsp:spPr>
        <a:xfrm>
          <a:off x="791442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Default Interface Members</a:t>
          </a:r>
          <a:endParaRPr lang="en-US" sz="2500" kern="1200" dirty="0"/>
        </a:p>
      </dsp:txBody>
      <dsp:txXfrm>
        <a:off x="791442" y="3196637"/>
        <a:ext cx="2282339" cy="1369403"/>
      </dsp:txXfrm>
    </dsp:sp>
    <dsp:sp modelId="{E432CD10-DBAC-452B-961F-3295DA95AFBA}">
      <dsp:nvSpPr>
        <dsp:cNvPr id="0" name=""/>
        <dsp:cNvSpPr/>
      </dsp:nvSpPr>
      <dsp:spPr>
        <a:xfrm>
          <a:off x="3302015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Struct </a:t>
          </a:r>
          <a:r>
            <a:rPr lang="en-US" sz="2500" kern="1200" baseline="0" dirty="0" err="1"/>
            <a:t>Readonly</a:t>
          </a:r>
          <a:r>
            <a:rPr lang="en-US" sz="2500" kern="1200" baseline="0" dirty="0"/>
            <a:t> Members</a:t>
          </a:r>
          <a:endParaRPr lang="en-US" sz="2500" kern="1200" dirty="0"/>
        </a:p>
      </dsp:txBody>
      <dsp:txXfrm>
        <a:off x="3302015" y="3196637"/>
        <a:ext cx="2282339" cy="1369403"/>
      </dsp:txXfrm>
    </dsp:sp>
    <dsp:sp modelId="{2F6022A3-E6D6-4284-AD4E-FEA34E6D460F}">
      <dsp:nvSpPr>
        <dsp:cNvPr id="0" name=""/>
        <dsp:cNvSpPr/>
      </dsp:nvSpPr>
      <dsp:spPr>
        <a:xfrm>
          <a:off x="5812589" y="3196637"/>
          <a:ext cx="2282339" cy="1369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Disposable ref structs</a:t>
          </a:r>
          <a:endParaRPr lang="en-US" sz="2500" kern="1200" dirty="0"/>
        </a:p>
      </dsp:txBody>
      <dsp:txXfrm>
        <a:off x="5812589" y="3196637"/>
        <a:ext cx="2282339" cy="1369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5/27/2019 2:10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5/27/2019 2:09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5/27/2019 2:09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8.0 Theme: Robustness, more expressive, pit of success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5/27/2019 6:27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4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4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5.bin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6.bin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otes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2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92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738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22E318-1D6A-41C5-88F9-9D5929939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" y="0"/>
            <a:ext cx="1219027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97BBFD-C67F-4E7F-88C5-14C147865AAC}"/>
              </a:ext>
            </a:extLst>
          </p:cNvPr>
          <p:cNvSpPr/>
          <p:nvPr userDrawn="1"/>
        </p:nvSpPr>
        <p:spPr bwMode="auto">
          <a:xfrm>
            <a:off x="0" y="2980725"/>
            <a:ext cx="12191377" cy="3877275"/>
          </a:xfrm>
          <a:prstGeom prst="rect">
            <a:avLst/>
          </a:prstGeom>
          <a:gradFill>
            <a:gsLst>
              <a:gs pos="100000">
                <a:srgbClr val="000000">
                  <a:alpha val="5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E7D11-E447-4983-9448-755AB4ECBAE6}"/>
              </a:ext>
            </a:extLst>
          </p:cNvPr>
          <p:cNvSpPr txBox="1"/>
          <p:nvPr userDrawn="1"/>
        </p:nvSpPr>
        <p:spPr>
          <a:xfrm>
            <a:off x="269239" y="4511768"/>
            <a:ext cx="11147140" cy="1158613"/>
          </a:xfrm>
          <a:prstGeom prst="rect">
            <a:avLst/>
          </a:prstGeom>
          <a:noFill/>
        </p:spPr>
        <p:txBody>
          <a:bodyPr wrap="none" lIns="179285" tIns="143428" rIns="179285" bIns="143428" rtlCol="0" anchor="b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27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Government Cloud Forum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C2E83-4A6C-47D6-9622-B7E5BE792ACE}"/>
              </a:ext>
            </a:extLst>
          </p:cNvPr>
          <p:cNvSpPr txBox="1"/>
          <p:nvPr userDrawn="1"/>
        </p:nvSpPr>
        <p:spPr>
          <a:xfrm>
            <a:off x="269239" y="5463187"/>
            <a:ext cx="9432503" cy="832691"/>
          </a:xfrm>
          <a:prstGeom prst="rect">
            <a:avLst/>
          </a:prstGeom>
          <a:noFill/>
        </p:spPr>
        <p:txBody>
          <a:bodyPr wrap="none" lIns="179285" tIns="143428" rIns="179285" bIns="143428" rtlCol="0" anchor="b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Washington D.C. ⅼ Ronald Reagan Building</a:t>
            </a:r>
          </a:p>
        </p:txBody>
      </p:sp>
    </p:spTree>
    <p:extLst>
      <p:ext uri="{BB962C8B-B14F-4D97-AF65-F5344CB8AC3E}">
        <p14:creationId xmlns:p14="http://schemas.microsoft.com/office/powerpoint/2010/main" val="2180506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0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33288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09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332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9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5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7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1150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8670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80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165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938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9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98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79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089167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968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669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116C68-A016-4B9D-9AC4-7A0EC98B6774}"/>
              </a:ext>
            </a:extLst>
          </p:cNvPr>
          <p:cNvGrpSpPr/>
          <p:nvPr userDrawn="1"/>
        </p:nvGrpSpPr>
        <p:grpSpPr>
          <a:xfrm>
            <a:off x="0" y="197219"/>
            <a:ext cx="12192000" cy="6908800"/>
            <a:chOff x="0" y="-50800"/>
            <a:chExt cx="12192000" cy="6908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1E02D8-5C05-4272-BA0F-0E2969F9F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5114C7-A798-4283-B2BD-86B1FBC29D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" b="262"/>
            <a:stretch/>
          </p:blipFill>
          <p:spPr>
            <a:xfrm>
              <a:off x="0" y="-50800"/>
              <a:ext cx="12188944" cy="68562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9DD061-9157-4B32-9768-A4D98D9A3478}"/>
                </a:ext>
              </a:extLst>
            </p:cNvPr>
            <p:cNvSpPr/>
            <p:nvPr userDrawn="1"/>
          </p:nvSpPr>
          <p:spPr bwMode="black">
            <a:xfrm>
              <a:off x="572690" y="4510030"/>
              <a:ext cx="3156857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normalizeH="0" baseline="0" noProof="0">
                  <a:ln w="3175">
                    <a:noFill/>
                  </a:ln>
                  <a:gradFill>
                    <a:gsLst>
                      <a:gs pos="1802">
                        <a:srgbClr val="282828"/>
                      </a:gs>
                      <a:gs pos="16216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Washington, D.C.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A4F335-92D1-4876-86A9-AAFD122FFE77}"/>
                </a:ext>
              </a:extLst>
            </p:cNvPr>
            <p:cNvSpPr/>
            <p:nvPr userDrawn="1"/>
          </p:nvSpPr>
          <p:spPr bwMode="black">
            <a:xfrm>
              <a:off x="558800" y="4005928"/>
              <a:ext cx="417195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normalizeH="0" baseline="0" noProof="0">
                  <a:ln w="3175">
                    <a:noFill/>
                  </a:ln>
                  <a:gradFill>
                    <a:gsLst>
                      <a:gs pos="5405">
                        <a:srgbClr val="282828"/>
                      </a:gs>
                      <a:gs pos="16216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Advance your mission</a:t>
              </a:r>
            </a:p>
          </p:txBody>
        </p:sp>
        <p:pic>
          <p:nvPicPr>
            <p:cNvPr id="15" name="MS logo gray - EMF" descr="Microsoft logo, gray text version">
              <a:extLst>
                <a:ext uri="{FF2B5EF4-FFF2-40B4-BE49-F238E27FC236}">
                  <a16:creationId xmlns:a16="http://schemas.microsoft.com/office/drawing/2014/main" id="{918229C5-83C2-403B-A8B7-835F42E354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FD2D65-9FA4-49C7-911D-A1E812B95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5" y="1986997"/>
              <a:ext cx="4170171" cy="115078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FD51B7-31E5-4258-AABD-CFA4F9DFC42D}"/>
              </a:ext>
            </a:extLst>
          </p:cNvPr>
          <p:cNvSpPr txBox="1"/>
          <p:nvPr userDrawn="1"/>
        </p:nvSpPr>
        <p:spPr>
          <a:xfrm>
            <a:off x="581915" y="3442069"/>
            <a:ext cx="434538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rgbClr val="0078D4"/>
                </a:solidFill>
                <a:latin typeface="+mj-lt"/>
              </a:rPr>
              <a:t>Government</a:t>
            </a:r>
          </a:p>
        </p:txBody>
      </p:sp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F6A6F-1161-4F3B-AB85-F0FC5E37F157}"/>
              </a:ext>
            </a:extLst>
          </p:cNvPr>
          <p:cNvSpPr/>
          <p:nvPr userDrawn="1"/>
        </p:nvSpPr>
        <p:spPr bwMode="auto">
          <a:xfrm>
            <a:off x="0" y="4285753"/>
            <a:ext cx="12192000" cy="25722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5341C66E-C976-475B-B45F-53BD1D51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639188"/>
            <a:ext cx="11506642" cy="738247"/>
          </a:xfrm>
        </p:spPr>
        <p:txBody>
          <a:bodyPr lIns="0" r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D09F9F-8C07-4EF1-B73B-881584FC2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40" y="5402437"/>
            <a:ext cx="11506642" cy="572464"/>
          </a:xfrm>
        </p:spPr>
        <p:txBody>
          <a:bodyPr lIns="0" r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CB37031A-8CA6-4651-887D-3C8FD5B797D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69240" y="6237502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0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 Acc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F6A6F-1161-4F3B-AB85-F0FC5E37F157}"/>
              </a:ext>
            </a:extLst>
          </p:cNvPr>
          <p:cNvSpPr/>
          <p:nvPr userDrawn="1"/>
        </p:nvSpPr>
        <p:spPr bwMode="auto">
          <a:xfrm>
            <a:off x="0" y="4285754"/>
            <a:ext cx="12192000" cy="257224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5341C66E-C976-475B-B45F-53BD1D51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639188"/>
            <a:ext cx="11506642" cy="738247"/>
          </a:xfrm>
        </p:spPr>
        <p:txBody>
          <a:bodyPr lIns="0" r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D09F9F-8C07-4EF1-B73B-881584FC2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40" y="5402437"/>
            <a:ext cx="11506642" cy="572464"/>
          </a:xfrm>
        </p:spPr>
        <p:txBody>
          <a:bodyPr lIns="0" r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CB37031A-8CA6-4651-887D-3C8FD5B797D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69240" y="6237502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Acc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E58455-0901-4138-A651-DFA5F90D0744}"/>
              </a:ext>
            </a:extLst>
          </p:cNvPr>
          <p:cNvSpPr/>
          <p:nvPr userDrawn="1"/>
        </p:nvSpPr>
        <p:spPr bwMode="auto">
          <a:xfrm>
            <a:off x="0" y="0"/>
            <a:ext cx="4562168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7"/>
            <a:ext cx="4008783" cy="1793090"/>
          </a:xfrm>
          <a:noFill/>
        </p:spPr>
        <p:txBody>
          <a:bodyPr lIns="146304" tIns="91440" rIns="146304" bIns="91440" anchor="t" anchorCtr="0"/>
          <a:lstStyle>
            <a:lvl1pPr>
              <a:defRPr sz="4000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3207021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540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Acc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FC90E5-5EAE-4D2D-86D4-1188623CC519}"/>
              </a:ext>
            </a:extLst>
          </p:cNvPr>
          <p:cNvSpPr/>
          <p:nvPr userDrawn="1"/>
        </p:nvSpPr>
        <p:spPr bwMode="auto">
          <a:xfrm>
            <a:off x="0" y="0"/>
            <a:ext cx="4562168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3207021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A7DA1-9773-46AE-9BB6-067DFA194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2084187"/>
            <a:ext cx="4005072" cy="17923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defRPr sz="4000"/>
            </a:lvl1pPr>
          </a:lstStyle>
          <a:p>
            <a:pPr lvl="0"/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13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B873EF7-85CA-4480-B1DE-AA7FAAAF3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244B1DC-0092-4409-B4A3-B4C3C0282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8B41CEB-CDB1-44AC-A24B-7EF267202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011E047-A914-44E1-B2F3-55BE68B2E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cc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8251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29B7C52-54F9-4B51-AD99-1D848ADB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1DC4D1C-43A2-4607-9C80-ECDB9546D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8251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521AD29-3A96-41D7-9654-36AB53384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9B11646-8A2F-4C5E-A66C-FFE4AE105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9F0D7-A01C-40D5-9155-B9B274B732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9F0D7-A01C-40D5-9155-B9B274B73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D83EC4B-53A6-497D-AF8A-D5A9D00ED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B83BD3-A965-4D22-BA91-5B9901A8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3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79AE568-28D0-4EDC-9AEB-B535CA10FF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79AE568-28D0-4EDC-9AEB-B535CA10F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57E75B-67B2-4B34-A147-F62961CA4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7375C8F-B7A2-455E-AF76-C2F27E757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cc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EB30EA-1435-4FD4-87D5-B5388464D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4ED76D0-1A5F-4F76-8541-7ADAF5DA3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29B25CE-7DFB-4B02-A3B9-7DAD6334C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FB5FAC-A59A-4AA9-B88A-C647F98D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5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Clouds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1316A-325C-4A2D-8CB8-6AD6EE6F5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9169AE-3A17-49E0-8D3B-167049A7BF8A}"/>
              </a:ext>
            </a:extLst>
          </p:cNvPr>
          <p:cNvSpPr/>
          <p:nvPr userDrawn="1"/>
        </p:nvSpPr>
        <p:spPr bwMode="auto">
          <a:xfrm>
            <a:off x="0" y="0"/>
            <a:ext cx="12192000" cy="688312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41DA45B-DF48-4611-8969-D551B6CD7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40830D-7DFC-46DA-AF0F-31A434324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Clouds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78677C-6CC7-459C-A6BD-A1A32F6A4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25"/>
            <a:ext cx="12192000" cy="68499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492DE3-8258-4D90-9C10-4874EE1C98AD}"/>
              </a:ext>
            </a:extLst>
          </p:cNvPr>
          <p:cNvSpPr/>
          <p:nvPr userDrawn="1"/>
        </p:nvSpPr>
        <p:spPr bwMode="auto">
          <a:xfrm>
            <a:off x="0" y="0"/>
            <a:ext cx="12192000" cy="688312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0C903B3-4F2D-4678-95DF-AE3483367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695F39-708C-4108-8F3F-F321ECC6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7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22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9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073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48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4E7F187-FF3A-4481-B785-48EB45CED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8506668-66C3-4AA6-AC7F-D0900BAED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39C78C4-DF1F-4541-A75E-C9D3F23C8F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39C78C4-DF1F-4541-A75E-C9D3F23C8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683D75-2F44-4F14-B0F0-80F0E0ED5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762DCC-FA6F-46AC-B7F2-DDE2664EF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D3C3593-5DA6-4DE9-A05B-D8E1B9226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0025E99-81F1-4F1E-9F76-B06959FD8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7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5DBA983-4376-4E9D-95C8-6EBFE0A24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58DA166-508E-454F-8EB8-220DDB263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42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louds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52595E-2947-4C1C-8161-35820A6C9D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A5F6ED-0DF6-434D-885B-84F4EDCA0880}"/>
              </a:ext>
            </a:extLst>
          </p:cNvPr>
          <p:cNvSpPr/>
          <p:nvPr userDrawn="1"/>
        </p:nvSpPr>
        <p:spPr bwMode="auto">
          <a:xfrm>
            <a:off x="0" y="0"/>
            <a:ext cx="12260826" cy="688312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722C5FB-EB4B-4AD7-987C-ECA8F9302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FF3B262-D7C8-4D5D-B3D0-98D2F38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4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Clouds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2CE97-285C-4460-88AE-3FF9EF433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25"/>
            <a:ext cx="12192000" cy="6849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59DE8B-12B3-4FD7-8DB0-EBF88350A1B9}"/>
              </a:ext>
            </a:extLst>
          </p:cNvPr>
          <p:cNvSpPr/>
          <p:nvPr userDrawn="1"/>
        </p:nvSpPr>
        <p:spPr bwMode="auto">
          <a:xfrm>
            <a:off x="-68826" y="1295399"/>
            <a:ext cx="12260826" cy="688312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9A03999-9791-4007-B899-FDC58FEE6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880278C-4BF9-4A84-A5AD-B074DCEE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8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3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rgbClr val="FFFF9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839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theme" Target="../theme/theme3.xml"/><Relationship Id="rId38" Type="http://schemas.openxmlformats.org/officeDocument/2006/relationships/image" Target="../media/image29.emf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image" Target="../media/image28.emf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tags" Target="../tags/tag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29.emf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2052541-C478-413F-B49C-4151EC7040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36" imgW="425" imgH="424" progId="TCLayout.ActiveDocument.1">
                  <p:embed/>
                </p:oleObj>
              </mc:Choice>
              <mc:Fallback>
                <p:oleObj name="think-cell Slide" r:id="rId3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2052541-C478-413F-B49C-4151EC7040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9282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63BDF07-A75A-407A-980B-B431EE0A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1923" y="6593624"/>
            <a:ext cx="3188155" cy="13716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A3ECE1F-5BF7-4523-8515-168FD30B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665" y="6593624"/>
            <a:ext cx="636097" cy="137160"/>
          </a:xfrm>
          <a:prstGeom prst="rect">
            <a:avLst/>
          </a:prstGeom>
        </p:spPr>
        <p:txBody>
          <a:bodyPr rIns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2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  <p:sldLayoutId id="2147484727" r:id="rId13"/>
    <p:sldLayoutId id="2147484728" r:id="rId14"/>
    <p:sldLayoutId id="2147484729" r:id="rId15"/>
    <p:sldLayoutId id="2147484730" r:id="rId16"/>
    <p:sldLayoutId id="2147484731" r:id="rId17"/>
    <p:sldLayoutId id="2147484732" r:id="rId18"/>
    <p:sldLayoutId id="2147484733" r:id="rId19"/>
    <p:sldLayoutId id="2147484734" r:id="rId20"/>
    <p:sldLayoutId id="2147484735" r:id="rId21"/>
    <p:sldLayoutId id="2147484736" r:id="rId22"/>
    <p:sldLayoutId id="2147484737" r:id="rId23"/>
    <p:sldLayoutId id="2147484738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4" r:id="rId30"/>
    <p:sldLayoutId id="2147484745" r:id="rId31"/>
    <p:sldLayoutId id="2147484766" r:id="rId32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 Semilight" panose="020B0402040204020203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536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3296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5" r:id="rId18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the-net-language-strategy/" TargetMode="Externa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979778"/>
            <a:ext cx="7589520" cy="553998"/>
          </a:xfrm>
        </p:spPr>
        <p:txBody>
          <a:bodyPr/>
          <a:lstStyle/>
          <a:p>
            <a:r>
              <a:rPr lang="en-US" dirty="0"/>
              <a:t>C# 8.0 Deep Dish with a Slice of C# 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>
          <a:xfrm>
            <a:off x="584200" y="3962400"/>
            <a:ext cx="7589520" cy="1538883"/>
          </a:xfrm>
        </p:spPr>
        <p:txBody>
          <a:bodyPr/>
          <a:lstStyle/>
          <a:p>
            <a:r>
              <a:rPr lang="en-US" dirty="0"/>
              <a:t>Steve Michelotti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Azure Government Engineering</a:t>
            </a:r>
          </a:p>
          <a:p>
            <a:r>
              <a:rPr lang="en-US" dirty="0"/>
              <a:t>@</a:t>
            </a:r>
            <a:r>
              <a:rPr lang="en-US" dirty="0" err="1"/>
              <a:t>smichelotti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E06C-28EB-414A-A1BD-991F1160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D75F49-E5D4-4839-9E1C-CB4402AB3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193889"/>
              </p:ext>
            </p:extLst>
          </p:nvPr>
        </p:nvGraphicFramePr>
        <p:xfrm>
          <a:off x="1652815" y="1435497"/>
          <a:ext cx="8886371" cy="4567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708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A9805-66D3-4357-BFAC-E8E875DD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3D545-D0B7-4C40-985F-E67026DE16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7589520" cy="1231106"/>
          </a:xfrm>
        </p:spPr>
        <p:txBody>
          <a:bodyPr/>
          <a:lstStyle/>
          <a:p>
            <a:r>
              <a:rPr lang="en-US" dirty="0"/>
              <a:t>Steve Michelotti</a:t>
            </a:r>
          </a:p>
          <a:p>
            <a:r>
              <a:rPr lang="en-US" dirty="0"/>
              <a:t>@</a:t>
            </a:r>
            <a:r>
              <a:rPr lang="en-US" dirty="0" err="1"/>
              <a:t>smichelotti</a:t>
            </a:r>
            <a:endParaRPr lang="en-US" dirty="0"/>
          </a:p>
          <a:p>
            <a:r>
              <a:rPr lang="en-US" dirty="0"/>
              <a:t>https://stevemichelotti.com</a:t>
            </a:r>
          </a:p>
          <a:p>
            <a:r>
              <a:rPr lang="en-US" dirty="0"/>
              <a:t>steve.michelotti@microsoft.com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793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417EE1-47EB-4EF9-8431-49162CA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History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80E526-E3E2-4A3C-82DD-44A0BF647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29337"/>
              </p:ext>
            </p:extLst>
          </p:nvPr>
        </p:nvGraphicFramePr>
        <p:xfrm>
          <a:off x="3791339" y="1447454"/>
          <a:ext cx="46093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832">
                  <a:extLst>
                    <a:ext uri="{9D8B030D-6E8A-4147-A177-3AD203B41FA5}">
                      <a16:colId xmlns:a16="http://schemas.microsoft.com/office/drawing/2014/main" val="1382462328"/>
                    </a:ext>
                  </a:extLst>
                </a:gridCol>
                <a:gridCol w="2500490">
                  <a:extLst>
                    <a:ext uri="{9D8B030D-6E8A-4147-A177-3AD203B41FA5}">
                      <a16:colId xmlns:a16="http://schemas.microsoft.com/office/drawing/2014/main" val="1249373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8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1.0, 1.1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1 (2002)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2.0, 3.0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2 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8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3 (2007)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0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4 (2010)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5 (2012)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6 (2015)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8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4.7, Core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7 (2017)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57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4.7, Core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7.1 (2017)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4.7, Core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7.2 (2017)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2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4.7, Core 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7.3 (2018)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9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8.0 (2019)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40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4245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55B7-7F6C-44E9-92EE-FFE1147B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Language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E8B1-FD3F-4139-9BED-BF15B85BE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Evolve and innovate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all C# developers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Community and stewardship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37DAD-4352-4FB5-ADB7-0B684DD1137E}"/>
              </a:ext>
            </a:extLst>
          </p:cNvPr>
          <p:cNvSpPr txBox="1"/>
          <p:nvPr/>
        </p:nvSpPr>
        <p:spPr>
          <a:xfrm>
            <a:off x="4314825" y="6093023"/>
            <a:ext cx="7877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hlinkClick r:id="rId2"/>
              </a:rPr>
              <a:t>https://devblogs.microsoft.com/dotnet/the-net-language-strategy/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86518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E06C-28EB-414A-A1BD-991F1160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D75F49-E5D4-4839-9E1C-CB4402AB3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2099"/>
              </p:ext>
            </p:extLst>
          </p:nvPr>
        </p:nvGraphicFramePr>
        <p:xfrm>
          <a:off x="1652815" y="1435497"/>
          <a:ext cx="8886371" cy="4567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4736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95AAB1-BDDA-4840-BE7D-244B49F3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558B1-26E6-4A4C-81A7-0ABE2A164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2BB50-7D87-4E4B-990D-DB3D1B65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 – Disposable ref struct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6DB6-6E36-4F4D-A2E7-47A9F8446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269135"/>
          </a:xfrm>
        </p:spPr>
        <p:txBody>
          <a:bodyPr/>
          <a:lstStyle/>
          <a:p>
            <a:r>
              <a:rPr lang="en-US" sz="1600" dirty="0"/>
              <a:t>public unsafe ref struct </a:t>
            </a:r>
            <a:r>
              <a:rPr lang="en-US" sz="1600" dirty="0" err="1"/>
              <a:t>UnmanagedArray</a:t>
            </a:r>
            <a:r>
              <a:rPr lang="en-US" sz="1600" dirty="0"/>
              <a:t>&lt;T&gt; where T : unmanaged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private T* data;</a:t>
            </a:r>
          </a:p>
          <a:p>
            <a:r>
              <a:rPr lang="en-US" sz="1600" dirty="0"/>
              <a:t>     public </a:t>
            </a:r>
            <a:r>
              <a:rPr lang="en-US" sz="1600" dirty="0" err="1"/>
              <a:t>UnmanagedArray</a:t>
            </a:r>
            <a:r>
              <a:rPr lang="en-US" sz="1600" dirty="0"/>
              <a:t>(int length)</a:t>
            </a:r>
          </a:p>
          <a:p>
            <a:r>
              <a:rPr lang="en-US" sz="1600" dirty="0"/>
              <a:t>   {</a:t>
            </a:r>
          </a:p>
          <a:p>
            <a:r>
              <a:rPr lang="en-US" sz="1600" dirty="0"/>
              <a:t>      data = // get memory from some pool</a:t>
            </a:r>
          </a:p>
          <a:p>
            <a:r>
              <a:rPr lang="en-US" sz="1600" dirty="0"/>
              <a:t>   }</a:t>
            </a:r>
          </a:p>
          <a:p>
            <a:endParaRPr lang="en-US" sz="1600" dirty="0"/>
          </a:p>
          <a:p>
            <a:r>
              <a:rPr lang="en-US" sz="1600" dirty="0"/>
              <a:t>   public ref T this[int index]</a:t>
            </a:r>
          </a:p>
          <a:p>
            <a:r>
              <a:rPr lang="en-US" sz="1600" dirty="0"/>
              <a:t>   {</a:t>
            </a:r>
          </a:p>
          <a:p>
            <a:r>
              <a:rPr lang="en-US" sz="1600" dirty="0"/>
              <a:t>      get { return ref data[index]; }</a:t>
            </a:r>
          </a:p>
          <a:p>
            <a:r>
              <a:rPr lang="en-US" sz="1600" dirty="0"/>
              <a:t>   }</a:t>
            </a:r>
          </a:p>
          <a:p>
            <a:endParaRPr lang="en-US" sz="1600" dirty="0"/>
          </a:p>
          <a:p>
            <a:r>
              <a:rPr lang="en-US" sz="1600" dirty="0"/>
              <a:t>   public void Dispose()</a:t>
            </a:r>
          </a:p>
          <a:p>
            <a:r>
              <a:rPr lang="en-US" sz="1600" dirty="0"/>
              <a:t>   {</a:t>
            </a:r>
          </a:p>
          <a:p>
            <a:r>
              <a:rPr lang="en-US" sz="1600" dirty="0"/>
              <a:t>      // return memory to the pool</a:t>
            </a:r>
          </a:p>
          <a:p>
            <a:r>
              <a:rPr lang="en-US" sz="1600" dirty="0"/>
              <a:t> 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3921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2BB50-7D87-4E4B-990D-DB3D1B65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7.1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6DB6-6E36-4F4D-A2E7-47A9F8446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u="sng" dirty="0"/>
              <a:t>Theme</a:t>
            </a:r>
            <a:r>
              <a:rPr lang="en-US" dirty="0"/>
              <a:t>: Introduce point release for increased release cadence.</a:t>
            </a:r>
          </a:p>
          <a:p>
            <a:endParaRPr lang="en-US" dirty="0"/>
          </a:p>
          <a:p>
            <a:r>
              <a:rPr lang="en-US" dirty="0"/>
              <a:t>Async main</a:t>
            </a:r>
          </a:p>
          <a:p>
            <a:r>
              <a:rPr lang="en-US" dirty="0"/>
              <a:t>Default literal expressions</a:t>
            </a:r>
          </a:p>
          <a:p>
            <a:r>
              <a:rPr lang="en-US" dirty="0"/>
              <a:t>Inferred tuple element names</a:t>
            </a:r>
          </a:p>
          <a:p>
            <a:r>
              <a:rPr lang="en-US" dirty="0"/>
              <a:t>Pattern matching on generated type parameters</a:t>
            </a:r>
          </a:p>
        </p:txBody>
      </p:sp>
    </p:spTree>
    <p:extLst>
      <p:ext uri="{BB962C8B-B14F-4D97-AF65-F5344CB8AC3E}">
        <p14:creationId xmlns:p14="http://schemas.microsoft.com/office/powerpoint/2010/main" val="149757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19DD-EEC9-42C0-9747-C38CE6C1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7.2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384C-F8AE-4523-9989-83E0A4CEB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US" u="sng" dirty="0"/>
              <a:t>Theme</a:t>
            </a:r>
            <a:r>
              <a:rPr lang="en-US" dirty="0"/>
              <a:t>: Work more efficiently with value types. Then, nice-to-haves.</a:t>
            </a:r>
          </a:p>
          <a:p>
            <a:endParaRPr lang="en-US" dirty="0"/>
          </a:p>
          <a:p>
            <a:r>
              <a:rPr lang="en-US" dirty="0"/>
              <a:t>Safe efficient code enhancements</a:t>
            </a:r>
          </a:p>
          <a:p>
            <a:r>
              <a:rPr lang="en-US" dirty="0"/>
              <a:t>Non-trailing named arguments</a:t>
            </a:r>
          </a:p>
          <a:p>
            <a:r>
              <a:rPr lang="en-US" dirty="0"/>
              <a:t>Leading underscores in numeric literals</a:t>
            </a:r>
          </a:p>
          <a:p>
            <a:r>
              <a:rPr lang="en-US" dirty="0"/>
              <a:t>private protect access modifier</a:t>
            </a:r>
          </a:p>
          <a:p>
            <a:r>
              <a:rPr lang="en-US" dirty="0"/>
              <a:t>Conditional ref expressions</a:t>
            </a:r>
          </a:p>
        </p:txBody>
      </p:sp>
    </p:spTree>
    <p:extLst>
      <p:ext uri="{BB962C8B-B14F-4D97-AF65-F5344CB8AC3E}">
        <p14:creationId xmlns:p14="http://schemas.microsoft.com/office/powerpoint/2010/main" val="22112578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72C1-CA02-4C23-AA77-CBAB58B3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7.3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90E67-C4BF-4B27-86A7-A570B302B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Theme 1: Enabling more efficient safe code</a:t>
            </a:r>
          </a:p>
          <a:p>
            <a:r>
              <a:rPr lang="en-US" dirty="0"/>
              <a:t>Theme 2: Tweaks to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39584976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F7099766-35AE-4BB0-9DBE-A9DDEA1BBBAE}" vid="{C9116971-8069-4875-B386-0C8A57B9B5CF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F7099766-35AE-4BB0-9DBE-A9DDEA1BBBAE}" vid="{C1726122-5BD5-4A36-86F9-CB255E8EB20E}"/>
    </a:ext>
  </a:extLst>
</a:theme>
</file>

<file path=ppt/theme/theme3.xml><?xml version="1.0" encoding="utf-8"?>
<a:theme xmlns:a="http://schemas.openxmlformats.org/drawingml/2006/main" name="Digital_Transformation_Template">
  <a:themeElements>
    <a:clrScheme name="Custom 50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505050"/>
      </a:accent3>
      <a:accent4>
        <a:srgbClr val="32145A"/>
      </a:accent4>
      <a:accent5>
        <a:srgbClr val="FFB900"/>
      </a:accent5>
      <a:accent6>
        <a:srgbClr val="00BCF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6519EC1-BCF5-46FE-B33A-6656048E109F}" vid="{3AF2BEBC-107D-4DC3-A0E0-19271B739183}"/>
    </a:ext>
  </a:extLst>
</a:theme>
</file>

<file path=ppt/theme/theme4.xml><?xml version="1.0" encoding="utf-8"?>
<a:theme xmlns:a="http://schemas.openxmlformats.org/drawingml/2006/main" name="1_5-50156_Government_Cloud_Forum_2017_Template">
  <a:themeElements>
    <a:clrScheme name="Government Cloud Forum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2050"/>
      </a:accent1>
      <a:accent2>
        <a:srgbClr val="0078D7"/>
      </a:accent2>
      <a:accent3>
        <a:srgbClr val="5C2D91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omK Keynote Government Cloud Forum 2017" id="{98F720AD-5964-4D92-8EC0-E14D4627C34C}" vid="{DDB0C293-BB1E-4446-B0AA-B9594314ADE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elements/1.1/"/>
    <ds:schemaRef ds:uri="dcf5ddc1-fb1d-440f-849a-6450bddbaed7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965de625-df5b-42e9-a277-2113da4f119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</Template>
  <TotalTime>1189</TotalTime>
  <Words>460</Words>
  <Application>Microsoft Office PowerPoint</Application>
  <PresentationFormat>Widescreen</PresentationFormat>
  <Paragraphs>105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Digital_Transformation_Template</vt:lpstr>
      <vt:lpstr>1_5-50156_Government_Cloud_Forum_2017_Template</vt:lpstr>
      <vt:lpstr>think-cell Slide</vt:lpstr>
      <vt:lpstr>C# 8.0 Deep Dish with a Slice of C# 7</vt:lpstr>
      <vt:lpstr>C# History</vt:lpstr>
      <vt:lpstr>The C# Language Strategy</vt:lpstr>
      <vt:lpstr>Agenda</vt:lpstr>
      <vt:lpstr>Demo</vt:lpstr>
      <vt:lpstr>C# 8.0 – Disposable ref struct</vt:lpstr>
      <vt:lpstr>C# 7.1</vt:lpstr>
      <vt:lpstr>C# 7.2</vt:lpstr>
      <vt:lpstr>C# 7.3</vt:lpstr>
      <vt:lpstr>What We Covered</vt:lpstr>
      <vt:lpstr>Questions?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Jessica Rademaker</dc:creator>
  <cp:keywords>Microsoft Ignite Tour</cp:keywords>
  <dc:description/>
  <cp:lastModifiedBy>Steve Michelotti</cp:lastModifiedBy>
  <cp:revision>12</cp:revision>
  <dcterms:created xsi:type="dcterms:W3CDTF">2018-11-08T00:29:22Z</dcterms:created>
  <dcterms:modified xsi:type="dcterms:W3CDTF">2019-05-28T13:05:42Z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